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5B60-7F84-48FF-A865-2E042C61B598}" type="datetimeFigureOut">
              <a:rPr lang="hu-HU" smtClean="0"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15B9-7690-4595-8556-D5966B48616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28662" y="357166"/>
            <a:ext cx="7442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Az ókori Róma 1.</a:t>
            </a:r>
            <a:endParaRPr lang="hu-H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71472" y="4929198"/>
            <a:ext cx="80548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hu-H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Itália földrajza</a:t>
            </a:r>
          </a:p>
          <a:p>
            <a:pPr>
              <a:buFontTx/>
              <a:buChar char="-"/>
            </a:pPr>
            <a:r>
              <a:rPr lang="hu-H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királyság kora (Kr.e. 753 – 510)</a:t>
            </a:r>
            <a:endParaRPr lang="hu-H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t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857232"/>
            <a:ext cx="51435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233197" y="142852"/>
            <a:ext cx="33386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/>
              <a:t>Földrajzi keretek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 rot="2704369">
            <a:off x="3245102" y="3022821"/>
            <a:ext cx="292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Appenin-hegység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félsziget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071802" y="1785926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 folyó</a:t>
            </a:r>
            <a:endParaRPr lang="hu-H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 rot="2720571">
            <a:off x="4988635" y="2888185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Adriai-tenger</a:t>
            </a:r>
            <a:endParaRPr lang="hu-H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14612" y="3357562"/>
            <a:ext cx="88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Korzika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43174" y="4500570"/>
            <a:ext cx="10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Szardínia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57752" y="57864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Szicília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357422" y="1071546"/>
            <a:ext cx="219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Alpok - hegység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 rot="2830104">
            <a:off x="3333145" y="3613885"/>
            <a:ext cx="14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Tirrén-tenger</a:t>
            </a:r>
            <a:endParaRPr lang="hu-H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00298" y="5572140"/>
            <a:ext cx="165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Földközi-tenger</a:t>
            </a:r>
            <a:endParaRPr lang="hu-H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 rot="19103596">
            <a:off x="5843358" y="5645929"/>
            <a:ext cx="165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Földközi-tenger</a:t>
            </a:r>
            <a:endParaRPr lang="hu-H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 rot="19488074">
            <a:off x="6092449" y="4382483"/>
            <a:ext cx="103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Tarantói-</a:t>
            </a:r>
          </a:p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öböl</a:t>
            </a:r>
            <a:endParaRPr lang="hu-H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143372" y="3500438"/>
            <a:ext cx="735266" cy="36933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Róma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428860" y="2571744"/>
            <a:ext cx="1372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Tiberis-folyó</a:t>
            </a:r>
            <a:endParaRPr lang="hu-H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Egyenes összekötő nyíllal 17"/>
          <p:cNvCxnSpPr>
            <a:stCxn id="16" idx="2"/>
            <a:endCxn id="15" idx="0"/>
          </p:cNvCxnSpPr>
          <p:nvPr/>
        </p:nvCxnSpPr>
        <p:spPr>
          <a:xfrm rot="16200000" flipH="1">
            <a:off x="3533486" y="2522919"/>
            <a:ext cx="559362" cy="13956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197" y="142852"/>
            <a:ext cx="71446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/>
              <a:t>Róma alapítása – Romulus és Remus</a:t>
            </a:r>
            <a:endParaRPr lang="hu-HU" sz="3600" b="1" dirty="0"/>
          </a:p>
        </p:txBody>
      </p:sp>
      <p:pic>
        <p:nvPicPr>
          <p:cNvPr id="3" name="Kép 2" descr="875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071545"/>
            <a:ext cx="2428892" cy="3310719"/>
          </a:xfrm>
          <a:prstGeom prst="rect">
            <a:avLst/>
          </a:prstGeom>
        </p:spPr>
      </p:pic>
      <p:pic>
        <p:nvPicPr>
          <p:cNvPr id="4" name="Kép 3" descr="Romulus_et_remus_Rub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3382964" cy="3355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Romulus_u_Remus_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929066"/>
            <a:ext cx="3429024" cy="260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 descr="BaraldiRome1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3071810"/>
            <a:ext cx="2647016" cy="355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197" y="142852"/>
            <a:ext cx="4961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/>
              <a:t>Róma alapítása – Aeneas</a:t>
            </a:r>
            <a:endParaRPr lang="hu-HU" sz="3600" b="1" dirty="0"/>
          </a:p>
        </p:txBody>
      </p:sp>
      <p:pic>
        <p:nvPicPr>
          <p:cNvPr id="7" name="Kép 6" descr="Aeneas'_journe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89" y="3929066"/>
            <a:ext cx="4295714" cy="2647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Kép 7" descr="Landscape-with-the-arrival-of-Aeneas-at-Pallanteum-xx-Claude-Lor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3843358" cy="3042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197" y="142852"/>
            <a:ext cx="71419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/>
              <a:t>Róma alapítása – a kutatások szerint</a:t>
            </a:r>
            <a:endParaRPr lang="hu-HU" sz="3600" b="1" dirty="0"/>
          </a:p>
        </p:txBody>
      </p:sp>
      <p:pic>
        <p:nvPicPr>
          <p:cNvPr id="9" name="Kép 8" descr="roma_het_dombja_1356631_2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4793381" cy="457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 descr="huts0003070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81" y="3571876"/>
            <a:ext cx="4365566" cy="3082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Szövegdoboz 9"/>
          <p:cNvSpPr txBox="1"/>
          <p:nvPr/>
        </p:nvSpPr>
        <p:spPr>
          <a:xfrm>
            <a:off x="5429256" y="1785926"/>
            <a:ext cx="333623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 err="1" smtClean="0">
                <a:solidFill>
                  <a:srgbClr val="C00000"/>
                </a:solidFill>
              </a:rPr>
              <a:t>italicus</a:t>
            </a:r>
            <a:r>
              <a:rPr lang="hu-HU" sz="2000" b="1" dirty="0" smtClean="0">
                <a:solidFill>
                  <a:srgbClr val="C00000"/>
                </a:solidFill>
              </a:rPr>
              <a:t> törzsekhez tartozó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latinok és szabinok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alapították a Kr. e. XII. </a:t>
            </a:r>
            <a:r>
              <a:rPr lang="hu-HU" sz="2000" b="1" dirty="0" err="1" smtClean="0">
                <a:solidFill>
                  <a:srgbClr val="C00000"/>
                </a:solidFill>
              </a:rPr>
              <a:t>sz.-ban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197" y="142852"/>
            <a:ext cx="34023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/>
              <a:t>Róma hét királya</a:t>
            </a:r>
            <a:endParaRPr lang="hu-HU" sz="3600" b="1" dirty="0"/>
          </a:p>
        </p:txBody>
      </p:sp>
      <p:pic>
        <p:nvPicPr>
          <p:cNvPr id="7" name="Kép 6" descr="page34-1001-full The Seven Kings of R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928670"/>
            <a:ext cx="7215238" cy="5559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197" y="142852"/>
            <a:ext cx="23265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/>
              <a:t>Itália népei</a:t>
            </a:r>
            <a:endParaRPr lang="hu-HU" sz="3600" b="1" dirty="0"/>
          </a:p>
        </p:txBody>
      </p:sp>
      <p:pic>
        <p:nvPicPr>
          <p:cNvPr id="4" name="Kép 3" descr="it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5143500" cy="5715000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1688123" y="1547446"/>
            <a:ext cx="1463040" cy="2164695"/>
          </a:xfrm>
          <a:custGeom>
            <a:avLst/>
            <a:gdLst>
              <a:gd name="connsiteX0" fmla="*/ 886265 w 1463040"/>
              <a:gd name="connsiteY0" fmla="*/ 2124222 h 2164695"/>
              <a:gd name="connsiteX1" fmla="*/ 1012874 w 1463040"/>
              <a:gd name="connsiteY1" fmla="*/ 2067951 h 2164695"/>
              <a:gd name="connsiteX2" fmla="*/ 1055077 w 1463040"/>
              <a:gd name="connsiteY2" fmla="*/ 2053883 h 2164695"/>
              <a:gd name="connsiteX3" fmla="*/ 1139483 w 1463040"/>
              <a:gd name="connsiteY3" fmla="*/ 2011680 h 2164695"/>
              <a:gd name="connsiteX4" fmla="*/ 1167619 w 1463040"/>
              <a:gd name="connsiteY4" fmla="*/ 1983545 h 2164695"/>
              <a:gd name="connsiteX5" fmla="*/ 1209822 w 1463040"/>
              <a:gd name="connsiteY5" fmla="*/ 1969477 h 2164695"/>
              <a:gd name="connsiteX6" fmla="*/ 1252025 w 1463040"/>
              <a:gd name="connsiteY6" fmla="*/ 1941342 h 2164695"/>
              <a:gd name="connsiteX7" fmla="*/ 1294228 w 1463040"/>
              <a:gd name="connsiteY7" fmla="*/ 1871003 h 2164695"/>
              <a:gd name="connsiteX8" fmla="*/ 1336431 w 1463040"/>
              <a:gd name="connsiteY8" fmla="*/ 1800665 h 2164695"/>
              <a:gd name="connsiteX9" fmla="*/ 1378634 w 1463040"/>
              <a:gd name="connsiteY9" fmla="*/ 1730326 h 2164695"/>
              <a:gd name="connsiteX10" fmla="*/ 1434905 w 1463040"/>
              <a:gd name="connsiteY10" fmla="*/ 1645920 h 2164695"/>
              <a:gd name="connsiteX11" fmla="*/ 1463040 w 1463040"/>
              <a:gd name="connsiteY11" fmla="*/ 1547446 h 2164695"/>
              <a:gd name="connsiteX12" fmla="*/ 1434905 w 1463040"/>
              <a:gd name="connsiteY12" fmla="*/ 1392702 h 2164695"/>
              <a:gd name="connsiteX13" fmla="*/ 1406769 w 1463040"/>
              <a:gd name="connsiteY13" fmla="*/ 1364566 h 2164695"/>
              <a:gd name="connsiteX14" fmla="*/ 1336431 w 1463040"/>
              <a:gd name="connsiteY14" fmla="*/ 1280160 h 2164695"/>
              <a:gd name="connsiteX15" fmla="*/ 1294228 w 1463040"/>
              <a:gd name="connsiteY15" fmla="*/ 1266092 h 2164695"/>
              <a:gd name="connsiteX16" fmla="*/ 1223889 w 1463040"/>
              <a:gd name="connsiteY16" fmla="*/ 1209822 h 2164695"/>
              <a:gd name="connsiteX17" fmla="*/ 1195754 w 1463040"/>
              <a:gd name="connsiteY17" fmla="*/ 1181686 h 2164695"/>
              <a:gd name="connsiteX18" fmla="*/ 1153551 w 1463040"/>
              <a:gd name="connsiteY18" fmla="*/ 1167619 h 2164695"/>
              <a:gd name="connsiteX19" fmla="*/ 1125415 w 1463040"/>
              <a:gd name="connsiteY19" fmla="*/ 1139483 h 2164695"/>
              <a:gd name="connsiteX20" fmla="*/ 1069145 w 1463040"/>
              <a:gd name="connsiteY20" fmla="*/ 1055077 h 2164695"/>
              <a:gd name="connsiteX21" fmla="*/ 1012874 w 1463040"/>
              <a:gd name="connsiteY21" fmla="*/ 998806 h 2164695"/>
              <a:gd name="connsiteX22" fmla="*/ 998806 w 1463040"/>
              <a:gd name="connsiteY22" fmla="*/ 956603 h 2164695"/>
              <a:gd name="connsiteX23" fmla="*/ 956603 w 1463040"/>
              <a:gd name="connsiteY23" fmla="*/ 914400 h 2164695"/>
              <a:gd name="connsiteX24" fmla="*/ 942535 w 1463040"/>
              <a:gd name="connsiteY24" fmla="*/ 844062 h 2164695"/>
              <a:gd name="connsiteX25" fmla="*/ 900332 w 1463040"/>
              <a:gd name="connsiteY25" fmla="*/ 759656 h 2164695"/>
              <a:gd name="connsiteX26" fmla="*/ 914400 w 1463040"/>
              <a:gd name="connsiteY26" fmla="*/ 661182 h 2164695"/>
              <a:gd name="connsiteX27" fmla="*/ 942535 w 1463040"/>
              <a:gd name="connsiteY27" fmla="*/ 618979 h 2164695"/>
              <a:gd name="connsiteX28" fmla="*/ 970671 w 1463040"/>
              <a:gd name="connsiteY28" fmla="*/ 534572 h 2164695"/>
              <a:gd name="connsiteX29" fmla="*/ 998806 w 1463040"/>
              <a:gd name="connsiteY29" fmla="*/ 422031 h 2164695"/>
              <a:gd name="connsiteX30" fmla="*/ 1041009 w 1463040"/>
              <a:gd name="connsiteY30" fmla="*/ 295422 h 2164695"/>
              <a:gd name="connsiteX31" fmla="*/ 1069145 w 1463040"/>
              <a:gd name="connsiteY31" fmla="*/ 211016 h 2164695"/>
              <a:gd name="connsiteX32" fmla="*/ 1041009 w 1463040"/>
              <a:gd name="connsiteY32" fmla="*/ 182880 h 2164695"/>
              <a:gd name="connsiteX33" fmla="*/ 1012874 w 1463040"/>
              <a:gd name="connsiteY33" fmla="*/ 140677 h 2164695"/>
              <a:gd name="connsiteX34" fmla="*/ 970671 w 1463040"/>
              <a:gd name="connsiteY34" fmla="*/ 126609 h 2164695"/>
              <a:gd name="connsiteX35" fmla="*/ 900332 w 1463040"/>
              <a:gd name="connsiteY35" fmla="*/ 70339 h 2164695"/>
              <a:gd name="connsiteX36" fmla="*/ 872197 w 1463040"/>
              <a:gd name="connsiteY36" fmla="*/ 42203 h 2164695"/>
              <a:gd name="connsiteX37" fmla="*/ 731520 w 1463040"/>
              <a:gd name="connsiteY37" fmla="*/ 0 h 2164695"/>
              <a:gd name="connsiteX38" fmla="*/ 422031 w 1463040"/>
              <a:gd name="connsiteY38" fmla="*/ 14068 h 2164695"/>
              <a:gd name="connsiteX39" fmla="*/ 337625 w 1463040"/>
              <a:gd name="connsiteY39" fmla="*/ 42203 h 2164695"/>
              <a:gd name="connsiteX40" fmla="*/ 253219 w 1463040"/>
              <a:gd name="connsiteY40" fmla="*/ 98474 h 2164695"/>
              <a:gd name="connsiteX41" fmla="*/ 168812 w 1463040"/>
              <a:gd name="connsiteY41" fmla="*/ 140677 h 2164695"/>
              <a:gd name="connsiteX42" fmla="*/ 140677 w 1463040"/>
              <a:gd name="connsiteY42" fmla="*/ 182880 h 2164695"/>
              <a:gd name="connsiteX43" fmla="*/ 126609 w 1463040"/>
              <a:gd name="connsiteY43" fmla="*/ 225083 h 2164695"/>
              <a:gd name="connsiteX44" fmla="*/ 98474 w 1463040"/>
              <a:gd name="connsiteY44" fmla="*/ 253219 h 2164695"/>
              <a:gd name="connsiteX45" fmla="*/ 42203 w 1463040"/>
              <a:gd name="connsiteY45" fmla="*/ 323557 h 2164695"/>
              <a:gd name="connsiteX46" fmla="*/ 14068 w 1463040"/>
              <a:gd name="connsiteY46" fmla="*/ 604911 h 2164695"/>
              <a:gd name="connsiteX47" fmla="*/ 0 w 1463040"/>
              <a:gd name="connsiteY47" fmla="*/ 675249 h 2164695"/>
              <a:gd name="connsiteX48" fmla="*/ 42203 w 1463040"/>
              <a:gd name="connsiteY48" fmla="*/ 872197 h 2164695"/>
              <a:gd name="connsiteX49" fmla="*/ 70339 w 1463040"/>
              <a:gd name="connsiteY49" fmla="*/ 900332 h 2164695"/>
              <a:gd name="connsiteX50" fmla="*/ 98474 w 1463040"/>
              <a:gd name="connsiteY50" fmla="*/ 984739 h 2164695"/>
              <a:gd name="connsiteX51" fmla="*/ 126609 w 1463040"/>
              <a:gd name="connsiteY51" fmla="*/ 1026942 h 2164695"/>
              <a:gd name="connsiteX52" fmla="*/ 154745 w 1463040"/>
              <a:gd name="connsiteY52" fmla="*/ 1111348 h 2164695"/>
              <a:gd name="connsiteX53" fmla="*/ 182880 w 1463040"/>
              <a:gd name="connsiteY53" fmla="*/ 1153551 h 2164695"/>
              <a:gd name="connsiteX54" fmla="*/ 239151 w 1463040"/>
              <a:gd name="connsiteY54" fmla="*/ 1266092 h 2164695"/>
              <a:gd name="connsiteX55" fmla="*/ 253219 w 1463040"/>
              <a:gd name="connsiteY55" fmla="*/ 1308296 h 2164695"/>
              <a:gd name="connsiteX56" fmla="*/ 267286 w 1463040"/>
              <a:gd name="connsiteY56" fmla="*/ 1364566 h 2164695"/>
              <a:gd name="connsiteX57" fmla="*/ 295422 w 1463040"/>
              <a:gd name="connsiteY57" fmla="*/ 1448972 h 2164695"/>
              <a:gd name="connsiteX58" fmla="*/ 309489 w 1463040"/>
              <a:gd name="connsiteY58" fmla="*/ 1533379 h 2164695"/>
              <a:gd name="connsiteX59" fmla="*/ 393895 w 1463040"/>
              <a:gd name="connsiteY59" fmla="*/ 1702191 h 2164695"/>
              <a:gd name="connsiteX60" fmla="*/ 422031 w 1463040"/>
              <a:gd name="connsiteY60" fmla="*/ 1730326 h 2164695"/>
              <a:gd name="connsiteX61" fmla="*/ 478302 w 1463040"/>
              <a:gd name="connsiteY61" fmla="*/ 1814732 h 2164695"/>
              <a:gd name="connsiteX62" fmla="*/ 492369 w 1463040"/>
              <a:gd name="connsiteY62" fmla="*/ 1856936 h 2164695"/>
              <a:gd name="connsiteX63" fmla="*/ 520505 w 1463040"/>
              <a:gd name="connsiteY63" fmla="*/ 1885071 h 2164695"/>
              <a:gd name="connsiteX64" fmla="*/ 562708 w 1463040"/>
              <a:gd name="connsiteY64" fmla="*/ 1941342 h 2164695"/>
              <a:gd name="connsiteX65" fmla="*/ 604911 w 1463040"/>
              <a:gd name="connsiteY65" fmla="*/ 1983545 h 2164695"/>
              <a:gd name="connsiteX66" fmla="*/ 633046 w 1463040"/>
              <a:gd name="connsiteY66" fmla="*/ 2025748 h 2164695"/>
              <a:gd name="connsiteX67" fmla="*/ 661182 w 1463040"/>
              <a:gd name="connsiteY67" fmla="*/ 2053883 h 2164695"/>
              <a:gd name="connsiteX68" fmla="*/ 689317 w 1463040"/>
              <a:gd name="connsiteY68" fmla="*/ 2096086 h 2164695"/>
              <a:gd name="connsiteX69" fmla="*/ 731520 w 1463040"/>
              <a:gd name="connsiteY69" fmla="*/ 2110154 h 2164695"/>
              <a:gd name="connsiteX70" fmla="*/ 815926 w 1463040"/>
              <a:gd name="connsiteY70" fmla="*/ 2152357 h 2164695"/>
              <a:gd name="connsiteX71" fmla="*/ 886265 w 1463040"/>
              <a:gd name="connsiteY71" fmla="*/ 2124222 h 21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63040" h="2164695">
                <a:moveTo>
                  <a:pt x="886265" y="2124222"/>
                </a:moveTo>
                <a:cubicBezTo>
                  <a:pt x="953145" y="2079634"/>
                  <a:pt x="912427" y="2101433"/>
                  <a:pt x="1012874" y="2067951"/>
                </a:cubicBezTo>
                <a:cubicBezTo>
                  <a:pt x="1026942" y="2063262"/>
                  <a:pt x="1042739" y="2062108"/>
                  <a:pt x="1055077" y="2053883"/>
                </a:cubicBezTo>
                <a:cubicBezTo>
                  <a:pt x="1109618" y="2017523"/>
                  <a:pt x="1081240" y="2031095"/>
                  <a:pt x="1139483" y="2011680"/>
                </a:cubicBezTo>
                <a:cubicBezTo>
                  <a:pt x="1148862" y="2002302"/>
                  <a:pt x="1156246" y="1990369"/>
                  <a:pt x="1167619" y="1983545"/>
                </a:cubicBezTo>
                <a:cubicBezTo>
                  <a:pt x="1180335" y="1975916"/>
                  <a:pt x="1196559" y="1976109"/>
                  <a:pt x="1209822" y="1969477"/>
                </a:cubicBezTo>
                <a:cubicBezTo>
                  <a:pt x="1224944" y="1961916"/>
                  <a:pt x="1237957" y="1950720"/>
                  <a:pt x="1252025" y="1941342"/>
                </a:cubicBezTo>
                <a:cubicBezTo>
                  <a:pt x="1291874" y="1821790"/>
                  <a:pt x="1236297" y="1967555"/>
                  <a:pt x="1294228" y="1871003"/>
                </a:cubicBezTo>
                <a:cubicBezTo>
                  <a:pt x="1349012" y="1779696"/>
                  <a:pt x="1265142" y="1871951"/>
                  <a:pt x="1336431" y="1800665"/>
                </a:cubicBezTo>
                <a:cubicBezTo>
                  <a:pt x="1363329" y="1719974"/>
                  <a:pt x="1332290" y="1792118"/>
                  <a:pt x="1378634" y="1730326"/>
                </a:cubicBezTo>
                <a:cubicBezTo>
                  <a:pt x="1398923" y="1703274"/>
                  <a:pt x="1434905" y="1645920"/>
                  <a:pt x="1434905" y="1645920"/>
                </a:cubicBezTo>
                <a:cubicBezTo>
                  <a:pt x="1441538" y="1626020"/>
                  <a:pt x="1463040" y="1565107"/>
                  <a:pt x="1463040" y="1547446"/>
                </a:cubicBezTo>
                <a:cubicBezTo>
                  <a:pt x="1463040" y="1535169"/>
                  <a:pt x="1454687" y="1425673"/>
                  <a:pt x="1434905" y="1392702"/>
                </a:cubicBezTo>
                <a:cubicBezTo>
                  <a:pt x="1428081" y="1381329"/>
                  <a:pt x="1415055" y="1374923"/>
                  <a:pt x="1406769" y="1364566"/>
                </a:cubicBezTo>
                <a:cubicBezTo>
                  <a:pt x="1377110" y="1327492"/>
                  <a:pt x="1379397" y="1308804"/>
                  <a:pt x="1336431" y="1280160"/>
                </a:cubicBezTo>
                <a:cubicBezTo>
                  <a:pt x="1324093" y="1271935"/>
                  <a:pt x="1308296" y="1270781"/>
                  <a:pt x="1294228" y="1266092"/>
                </a:cubicBezTo>
                <a:cubicBezTo>
                  <a:pt x="1226284" y="1198151"/>
                  <a:pt x="1312632" y="1280817"/>
                  <a:pt x="1223889" y="1209822"/>
                </a:cubicBezTo>
                <a:cubicBezTo>
                  <a:pt x="1213532" y="1201536"/>
                  <a:pt x="1207127" y="1188510"/>
                  <a:pt x="1195754" y="1181686"/>
                </a:cubicBezTo>
                <a:cubicBezTo>
                  <a:pt x="1183039" y="1174057"/>
                  <a:pt x="1167619" y="1172308"/>
                  <a:pt x="1153551" y="1167619"/>
                </a:cubicBezTo>
                <a:cubicBezTo>
                  <a:pt x="1144172" y="1158240"/>
                  <a:pt x="1133373" y="1150094"/>
                  <a:pt x="1125415" y="1139483"/>
                </a:cubicBezTo>
                <a:cubicBezTo>
                  <a:pt x="1105126" y="1112431"/>
                  <a:pt x="1093055" y="1078987"/>
                  <a:pt x="1069145" y="1055077"/>
                </a:cubicBezTo>
                <a:lnTo>
                  <a:pt x="1012874" y="998806"/>
                </a:lnTo>
                <a:cubicBezTo>
                  <a:pt x="1008185" y="984738"/>
                  <a:pt x="1007031" y="968941"/>
                  <a:pt x="998806" y="956603"/>
                </a:cubicBezTo>
                <a:cubicBezTo>
                  <a:pt x="987770" y="940050"/>
                  <a:pt x="965500" y="932194"/>
                  <a:pt x="956603" y="914400"/>
                </a:cubicBezTo>
                <a:cubicBezTo>
                  <a:pt x="945910" y="893014"/>
                  <a:pt x="948334" y="867258"/>
                  <a:pt x="942535" y="844062"/>
                </a:cubicBezTo>
                <a:cubicBezTo>
                  <a:pt x="930886" y="797465"/>
                  <a:pt x="927841" y="800918"/>
                  <a:pt x="900332" y="759656"/>
                </a:cubicBezTo>
                <a:cubicBezTo>
                  <a:pt x="905021" y="726831"/>
                  <a:pt x="904872" y="692942"/>
                  <a:pt x="914400" y="661182"/>
                </a:cubicBezTo>
                <a:cubicBezTo>
                  <a:pt x="919258" y="644988"/>
                  <a:pt x="935668" y="634429"/>
                  <a:pt x="942535" y="618979"/>
                </a:cubicBezTo>
                <a:cubicBezTo>
                  <a:pt x="954580" y="591878"/>
                  <a:pt x="961292" y="562708"/>
                  <a:pt x="970671" y="534572"/>
                </a:cubicBezTo>
                <a:cubicBezTo>
                  <a:pt x="990196" y="475999"/>
                  <a:pt x="985224" y="496730"/>
                  <a:pt x="998806" y="422031"/>
                </a:cubicBezTo>
                <a:cubicBezTo>
                  <a:pt x="1035357" y="221000"/>
                  <a:pt x="985373" y="420602"/>
                  <a:pt x="1041009" y="295422"/>
                </a:cubicBezTo>
                <a:cubicBezTo>
                  <a:pt x="1053054" y="268321"/>
                  <a:pt x="1069145" y="211016"/>
                  <a:pt x="1069145" y="211016"/>
                </a:cubicBezTo>
                <a:cubicBezTo>
                  <a:pt x="1059766" y="201637"/>
                  <a:pt x="1049295" y="193237"/>
                  <a:pt x="1041009" y="182880"/>
                </a:cubicBezTo>
                <a:cubicBezTo>
                  <a:pt x="1030447" y="169678"/>
                  <a:pt x="1026076" y="151239"/>
                  <a:pt x="1012874" y="140677"/>
                </a:cubicBezTo>
                <a:cubicBezTo>
                  <a:pt x="1001295" y="131414"/>
                  <a:pt x="984739" y="131298"/>
                  <a:pt x="970671" y="126609"/>
                </a:cubicBezTo>
                <a:cubicBezTo>
                  <a:pt x="914631" y="42551"/>
                  <a:pt x="975834" y="115640"/>
                  <a:pt x="900332" y="70339"/>
                </a:cubicBezTo>
                <a:cubicBezTo>
                  <a:pt x="888959" y="63515"/>
                  <a:pt x="884060" y="48135"/>
                  <a:pt x="872197" y="42203"/>
                </a:cubicBezTo>
                <a:cubicBezTo>
                  <a:pt x="837951" y="25080"/>
                  <a:pt x="771904" y="10096"/>
                  <a:pt x="731520" y="0"/>
                </a:cubicBezTo>
                <a:cubicBezTo>
                  <a:pt x="628357" y="4689"/>
                  <a:pt x="524713" y="3066"/>
                  <a:pt x="422031" y="14068"/>
                </a:cubicBezTo>
                <a:cubicBezTo>
                  <a:pt x="392543" y="17227"/>
                  <a:pt x="337625" y="42203"/>
                  <a:pt x="337625" y="42203"/>
                </a:cubicBezTo>
                <a:cubicBezTo>
                  <a:pt x="309490" y="60960"/>
                  <a:pt x="285298" y="87781"/>
                  <a:pt x="253219" y="98474"/>
                </a:cubicBezTo>
                <a:cubicBezTo>
                  <a:pt x="194975" y="117889"/>
                  <a:pt x="223353" y="104316"/>
                  <a:pt x="168812" y="140677"/>
                </a:cubicBezTo>
                <a:cubicBezTo>
                  <a:pt x="159434" y="154745"/>
                  <a:pt x="148238" y="167758"/>
                  <a:pt x="140677" y="182880"/>
                </a:cubicBezTo>
                <a:cubicBezTo>
                  <a:pt x="134045" y="196143"/>
                  <a:pt x="134238" y="212367"/>
                  <a:pt x="126609" y="225083"/>
                </a:cubicBezTo>
                <a:cubicBezTo>
                  <a:pt x="119785" y="236456"/>
                  <a:pt x="106759" y="242862"/>
                  <a:pt x="98474" y="253219"/>
                </a:cubicBezTo>
                <a:cubicBezTo>
                  <a:pt x="27500" y="341938"/>
                  <a:pt x="110129" y="255633"/>
                  <a:pt x="42203" y="323557"/>
                </a:cubicBezTo>
                <a:cubicBezTo>
                  <a:pt x="802" y="447758"/>
                  <a:pt x="40210" y="317345"/>
                  <a:pt x="14068" y="604911"/>
                </a:cubicBezTo>
                <a:cubicBezTo>
                  <a:pt x="11903" y="628723"/>
                  <a:pt x="4689" y="651803"/>
                  <a:pt x="0" y="675249"/>
                </a:cubicBezTo>
                <a:cubicBezTo>
                  <a:pt x="3144" y="700403"/>
                  <a:pt x="13568" y="843563"/>
                  <a:pt x="42203" y="872197"/>
                </a:cubicBezTo>
                <a:lnTo>
                  <a:pt x="70339" y="900332"/>
                </a:lnTo>
                <a:cubicBezTo>
                  <a:pt x="79717" y="928468"/>
                  <a:pt x="82023" y="960062"/>
                  <a:pt x="98474" y="984739"/>
                </a:cubicBezTo>
                <a:cubicBezTo>
                  <a:pt x="107852" y="998807"/>
                  <a:pt x="119742" y="1011492"/>
                  <a:pt x="126609" y="1026942"/>
                </a:cubicBezTo>
                <a:cubicBezTo>
                  <a:pt x="138654" y="1054043"/>
                  <a:pt x="138294" y="1086672"/>
                  <a:pt x="154745" y="1111348"/>
                </a:cubicBezTo>
                <a:cubicBezTo>
                  <a:pt x="164123" y="1125416"/>
                  <a:pt x="176013" y="1138101"/>
                  <a:pt x="182880" y="1153551"/>
                </a:cubicBezTo>
                <a:cubicBezTo>
                  <a:pt x="234606" y="1269936"/>
                  <a:pt x="181369" y="1208312"/>
                  <a:pt x="239151" y="1266092"/>
                </a:cubicBezTo>
                <a:cubicBezTo>
                  <a:pt x="243840" y="1280160"/>
                  <a:pt x="249145" y="1294038"/>
                  <a:pt x="253219" y="1308296"/>
                </a:cubicBezTo>
                <a:cubicBezTo>
                  <a:pt x="258530" y="1326886"/>
                  <a:pt x="261730" y="1346048"/>
                  <a:pt x="267286" y="1364566"/>
                </a:cubicBezTo>
                <a:cubicBezTo>
                  <a:pt x="275808" y="1392973"/>
                  <a:pt x="295422" y="1448972"/>
                  <a:pt x="295422" y="1448972"/>
                </a:cubicBezTo>
                <a:cubicBezTo>
                  <a:pt x="300111" y="1477108"/>
                  <a:pt x="302571" y="1505707"/>
                  <a:pt x="309489" y="1533379"/>
                </a:cubicBezTo>
                <a:cubicBezTo>
                  <a:pt x="324743" y="1594396"/>
                  <a:pt x="348054" y="1656351"/>
                  <a:pt x="393895" y="1702191"/>
                </a:cubicBezTo>
                <a:cubicBezTo>
                  <a:pt x="403274" y="1711569"/>
                  <a:pt x="414073" y="1719715"/>
                  <a:pt x="422031" y="1730326"/>
                </a:cubicBezTo>
                <a:cubicBezTo>
                  <a:pt x="442320" y="1757377"/>
                  <a:pt x="478302" y="1814732"/>
                  <a:pt x="478302" y="1814732"/>
                </a:cubicBezTo>
                <a:cubicBezTo>
                  <a:pt x="482991" y="1828800"/>
                  <a:pt x="484740" y="1844220"/>
                  <a:pt x="492369" y="1856936"/>
                </a:cubicBezTo>
                <a:cubicBezTo>
                  <a:pt x="499193" y="1868309"/>
                  <a:pt x="512014" y="1874882"/>
                  <a:pt x="520505" y="1885071"/>
                </a:cubicBezTo>
                <a:cubicBezTo>
                  <a:pt x="535515" y="1903083"/>
                  <a:pt x="547449" y="1923540"/>
                  <a:pt x="562708" y="1941342"/>
                </a:cubicBezTo>
                <a:cubicBezTo>
                  <a:pt x="575655" y="1956447"/>
                  <a:pt x="592175" y="1968261"/>
                  <a:pt x="604911" y="1983545"/>
                </a:cubicBezTo>
                <a:cubicBezTo>
                  <a:pt x="615735" y="1996533"/>
                  <a:pt x="622484" y="2012546"/>
                  <a:pt x="633046" y="2025748"/>
                </a:cubicBezTo>
                <a:cubicBezTo>
                  <a:pt x="641332" y="2036105"/>
                  <a:pt x="652896" y="2043526"/>
                  <a:pt x="661182" y="2053883"/>
                </a:cubicBezTo>
                <a:cubicBezTo>
                  <a:pt x="671744" y="2067085"/>
                  <a:pt x="676115" y="2085524"/>
                  <a:pt x="689317" y="2096086"/>
                </a:cubicBezTo>
                <a:cubicBezTo>
                  <a:pt x="700896" y="2105349"/>
                  <a:pt x="718257" y="2103522"/>
                  <a:pt x="731520" y="2110154"/>
                </a:cubicBezTo>
                <a:cubicBezTo>
                  <a:pt x="840602" y="2164695"/>
                  <a:pt x="709847" y="2116997"/>
                  <a:pt x="815926" y="2152357"/>
                </a:cubicBezTo>
                <a:lnTo>
                  <a:pt x="886265" y="2124222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2601367" y="3108960"/>
            <a:ext cx="1650392" cy="1385818"/>
          </a:xfrm>
          <a:custGeom>
            <a:avLst/>
            <a:gdLst>
              <a:gd name="connsiteX0" fmla="*/ 15224 w 1650392"/>
              <a:gd name="connsiteY0" fmla="*/ 604911 h 1385818"/>
              <a:gd name="connsiteX1" fmla="*/ 57427 w 1650392"/>
              <a:gd name="connsiteY1" fmla="*/ 745588 h 1385818"/>
              <a:gd name="connsiteX2" fmla="*/ 141833 w 1650392"/>
              <a:gd name="connsiteY2" fmla="*/ 815926 h 1385818"/>
              <a:gd name="connsiteX3" fmla="*/ 198104 w 1650392"/>
              <a:gd name="connsiteY3" fmla="*/ 872197 h 1385818"/>
              <a:gd name="connsiteX4" fmla="*/ 254375 w 1650392"/>
              <a:gd name="connsiteY4" fmla="*/ 956603 h 1385818"/>
              <a:gd name="connsiteX5" fmla="*/ 380984 w 1650392"/>
              <a:gd name="connsiteY5" fmla="*/ 1026942 h 1385818"/>
              <a:gd name="connsiteX6" fmla="*/ 437255 w 1650392"/>
              <a:gd name="connsiteY6" fmla="*/ 1041009 h 1385818"/>
              <a:gd name="connsiteX7" fmla="*/ 732676 w 1650392"/>
              <a:gd name="connsiteY7" fmla="*/ 1069145 h 1385818"/>
              <a:gd name="connsiteX8" fmla="*/ 817082 w 1650392"/>
              <a:gd name="connsiteY8" fmla="*/ 1111348 h 1385818"/>
              <a:gd name="connsiteX9" fmla="*/ 845218 w 1650392"/>
              <a:gd name="connsiteY9" fmla="*/ 1153551 h 1385818"/>
              <a:gd name="connsiteX10" fmla="*/ 887421 w 1650392"/>
              <a:gd name="connsiteY10" fmla="*/ 1181686 h 1385818"/>
              <a:gd name="connsiteX11" fmla="*/ 915556 w 1650392"/>
              <a:gd name="connsiteY11" fmla="*/ 1209822 h 1385818"/>
              <a:gd name="connsiteX12" fmla="*/ 971827 w 1650392"/>
              <a:gd name="connsiteY12" fmla="*/ 1336431 h 1385818"/>
              <a:gd name="connsiteX13" fmla="*/ 1014030 w 1650392"/>
              <a:gd name="connsiteY13" fmla="*/ 1350498 h 1385818"/>
              <a:gd name="connsiteX14" fmla="*/ 1112504 w 1650392"/>
              <a:gd name="connsiteY14" fmla="*/ 1378634 h 1385818"/>
              <a:gd name="connsiteX15" fmla="*/ 1295384 w 1650392"/>
              <a:gd name="connsiteY15" fmla="*/ 1364566 h 1385818"/>
              <a:gd name="connsiteX16" fmla="*/ 1365722 w 1650392"/>
              <a:gd name="connsiteY16" fmla="*/ 1308295 h 1385818"/>
              <a:gd name="connsiteX17" fmla="*/ 1407925 w 1650392"/>
              <a:gd name="connsiteY17" fmla="*/ 1294228 h 1385818"/>
              <a:gd name="connsiteX18" fmla="*/ 1450128 w 1650392"/>
              <a:gd name="connsiteY18" fmla="*/ 1097280 h 1385818"/>
              <a:gd name="connsiteX19" fmla="*/ 1478264 w 1650392"/>
              <a:gd name="connsiteY19" fmla="*/ 1012874 h 1385818"/>
              <a:gd name="connsiteX20" fmla="*/ 1492331 w 1650392"/>
              <a:gd name="connsiteY20" fmla="*/ 970671 h 1385818"/>
              <a:gd name="connsiteX21" fmla="*/ 1548602 w 1650392"/>
              <a:gd name="connsiteY21" fmla="*/ 900332 h 1385818"/>
              <a:gd name="connsiteX22" fmla="*/ 1562670 w 1650392"/>
              <a:gd name="connsiteY22" fmla="*/ 815926 h 1385818"/>
              <a:gd name="connsiteX23" fmla="*/ 1576738 w 1650392"/>
              <a:gd name="connsiteY23" fmla="*/ 773723 h 1385818"/>
              <a:gd name="connsiteX24" fmla="*/ 1618941 w 1650392"/>
              <a:gd name="connsiteY24" fmla="*/ 759655 h 1385818"/>
              <a:gd name="connsiteX25" fmla="*/ 1647076 w 1650392"/>
              <a:gd name="connsiteY25" fmla="*/ 717452 h 1385818"/>
              <a:gd name="connsiteX26" fmla="*/ 1604873 w 1650392"/>
              <a:gd name="connsiteY26" fmla="*/ 689317 h 1385818"/>
              <a:gd name="connsiteX27" fmla="*/ 1520467 w 1650392"/>
              <a:gd name="connsiteY27" fmla="*/ 661182 h 1385818"/>
              <a:gd name="connsiteX28" fmla="*/ 1295384 w 1650392"/>
              <a:gd name="connsiteY28" fmla="*/ 647114 h 1385818"/>
              <a:gd name="connsiteX29" fmla="*/ 1210978 w 1650392"/>
              <a:gd name="connsiteY29" fmla="*/ 618978 h 1385818"/>
              <a:gd name="connsiteX30" fmla="*/ 1126571 w 1650392"/>
              <a:gd name="connsiteY30" fmla="*/ 562708 h 1385818"/>
              <a:gd name="connsiteX31" fmla="*/ 1098436 w 1650392"/>
              <a:gd name="connsiteY31" fmla="*/ 534572 h 1385818"/>
              <a:gd name="connsiteX32" fmla="*/ 1014030 w 1650392"/>
              <a:gd name="connsiteY32" fmla="*/ 506437 h 1385818"/>
              <a:gd name="connsiteX33" fmla="*/ 971827 w 1650392"/>
              <a:gd name="connsiteY33" fmla="*/ 492369 h 1385818"/>
              <a:gd name="connsiteX34" fmla="*/ 915556 w 1650392"/>
              <a:gd name="connsiteY34" fmla="*/ 436098 h 1385818"/>
              <a:gd name="connsiteX35" fmla="*/ 887421 w 1650392"/>
              <a:gd name="connsiteY35" fmla="*/ 351692 h 1385818"/>
              <a:gd name="connsiteX36" fmla="*/ 873353 w 1650392"/>
              <a:gd name="connsiteY36" fmla="*/ 309489 h 1385818"/>
              <a:gd name="connsiteX37" fmla="*/ 774879 w 1650392"/>
              <a:gd name="connsiteY37" fmla="*/ 225083 h 1385818"/>
              <a:gd name="connsiteX38" fmla="*/ 690473 w 1650392"/>
              <a:gd name="connsiteY38" fmla="*/ 126609 h 1385818"/>
              <a:gd name="connsiteX39" fmla="*/ 648270 w 1650392"/>
              <a:gd name="connsiteY39" fmla="*/ 112542 h 1385818"/>
              <a:gd name="connsiteX40" fmla="*/ 591999 w 1650392"/>
              <a:gd name="connsiteY40" fmla="*/ 0 h 1385818"/>
              <a:gd name="connsiteX41" fmla="*/ 507593 w 1650392"/>
              <a:gd name="connsiteY41" fmla="*/ 14068 h 1385818"/>
              <a:gd name="connsiteX42" fmla="*/ 493525 w 1650392"/>
              <a:gd name="connsiteY42" fmla="*/ 112542 h 1385818"/>
              <a:gd name="connsiteX43" fmla="*/ 507593 w 1650392"/>
              <a:gd name="connsiteY43" fmla="*/ 154745 h 1385818"/>
              <a:gd name="connsiteX44" fmla="*/ 451322 w 1650392"/>
              <a:gd name="connsiteY44" fmla="*/ 267286 h 1385818"/>
              <a:gd name="connsiteX45" fmla="*/ 395051 w 1650392"/>
              <a:gd name="connsiteY45" fmla="*/ 379828 h 1385818"/>
              <a:gd name="connsiteX46" fmla="*/ 310645 w 1650392"/>
              <a:gd name="connsiteY46" fmla="*/ 436098 h 1385818"/>
              <a:gd name="connsiteX47" fmla="*/ 282510 w 1650392"/>
              <a:gd name="connsiteY47" fmla="*/ 464234 h 1385818"/>
              <a:gd name="connsiteX48" fmla="*/ 198104 w 1650392"/>
              <a:gd name="connsiteY48" fmla="*/ 492369 h 1385818"/>
              <a:gd name="connsiteX49" fmla="*/ 155901 w 1650392"/>
              <a:gd name="connsiteY49" fmla="*/ 506437 h 1385818"/>
              <a:gd name="connsiteX50" fmla="*/ 57427 w 1650392"/>
              <a:gd name="connsiteY50" fmla="*/ 548640 h 1385818"/>
              <a:gd name="connsiteX51" fmla="*/ 15224 w 1650392"/>
              <a:gd name="connsiteY51" fmla="*/ 604911 h 13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50392" h="1385818">
                <a:moveTo>
                  <a:pt x="15224" y="604911"/>
                </a:moveTo>
                <a:cubicBezTo>
                  <a:pt x="15224" y="637736"/>
                  <a:pt x="21868" y="695806"/>
                  <a:pt x="57427" y="745588"/>
                </a:cubicBezTo>
                <a:cubicBezTo>
                  <a:pt x="95940" y="799505"/>
                  <a:pt x="96373" y="776960"/>
                  <a:pt x="141833" y="815926"/>
                </a:cubicBezTo>
                <a:cubicBezTo>
                  <a:pt x="161973" y="833189"/>
                  <a:pt x="183390" y="850126"/>
                  <a:pt x="198104" y="872197"/>
                </a:cubicBezTo>
                <a:cubicBezTo>
                  <a:pt x="216861" y="900332"/>
                  <a:pt x="226240" y="937846"/>
                  <a:pt x="254375" y="956603"/>
                </a:cubicBezTo>
                <a:cubicBezTo>
                  <a:pt x="329941" y="1006980"/>
                  <a:pt x="315989" y="1008372"/>
                  <a:pt x="380984" y="1026942"/>
                </a:cubicBezTo>
                <a:cubicBezTo>
                  <a:pt x="399574" y="1032253"/>
                  <a:pt x="418059" y="1038705"/>
                  <a:pt x="437255" y="1041009"/>
                </a:cubicBezTo>
                <a:cubicBezTo>
                  <a:pt x="535470" y="1052795"/>
                  <a:pt x="732676" y="1069145"/>
                  <a:pt x="732676" y="1069145"/>
                </a:cubicBezTo>
                <a:cubicBezTo>
                  <a:pt x="767003" y="1080587"/>
                  <a:pt x="789810" y="1084076"/>
                  <a:pt x="817082" y="1111348"/>
                </a:cubicBezTo>
                <a:cubicBezTo>
                  <a:pt x="829037" y="1123303"/>
                  <a:pt x="833263" y="1141596"/>
                  <a:pt x="845218" y="1153551"/>
                </a:cubicBezTo>
                <a:cubicBezTo>
                  <a:pt x="857173" y="1165506"/>
                  <a:pt x="874219" y="1171124"/>
                  <a:pt x="887421" y="1181686"/>
                </a:cubicBezTo>
                <a:cubicBezTo>
                  <a:pt x="897778" y="1189972"/>
                  <a:pt x="906178" y="1200443"/>
                  <a:pt x="915556" y="1209822"/>
                </a:cubicBezTo>
                <a:cubicBezTo>
                  <a:pt x="924154" y="1235615"/>
                  <a:pt x="941426" y="1312111"/>
                  <a:pt x="971827" y="1336431"/>
                </a:cubicBezTo>
                <a:cubicBezTo>
                  <a:pt x="983406" y="1345694"/>
                  <a:pt x="999772" y="1346424"/>
                  <a:pt x="1014030" y="1350498"/>
                </a:cubicBezTo>
                <a:cubicBezTo>
                  <a:pt x="1137653" y="1385818"/>
                  <a:pt x="1011336" y="1344911"/>
                  <a:pt x="1112504" y="1378634"/>
                </a:cubicBezTo>
                <a:cubicBezTo>
                  <a:pt x="1173464" y="1373945"/>
                  <a:pt x="1235291" y="1375833"/>
                  <a:pt x="1295384" y="1364566"/>
                </a:cubicBezTo>
                <a:cubicBezTo>
                  <a:pt x="1336341" y="1356887"/>
                  <a:pt x="1335267" y="1326568"/>
                  <a:pt x="1365722" y="1308295"/>
                </a:cubicBezTo>
                <a:cubicBezTo>
                  <a:pt x="1378437" y="1300666"/>
                  <a:pt x="1393857" y="1298917"/>
                  <a:pt x="1407925" y="1294228"/>
                </a:cubicBezTo>
                <a:cubicBezTo>
                  <a:pt x="1475860" y="1090429"/>
                  <a:pt x="1396889" y="1345727"/>
                  <a:pt x="1450128" y="1097280"/>
                </a:cubicBezTo>
                <a:cubicBezTo>
                  <a:pt x="1456342" y="1068281"/>
                  <a:pt x="1468886" y="1041009"/>
                  <a:pt x="1478264" y="1012874"/>
                </a:cubicBezTo>
                <a:cubicBezTo>
                  <a:pt x="1482953" y="998806"/>
                  <a:pt x="1481846" y="981156"/>
                  <a:pt x="1492331" y="970671"/>
                </a:cubicBezTo>
                <a:cubicBezTo>
                  <a:pt x="1532422" y="930580"/>
                  <a:pt x="1513110" y="953571"/>
                  <a:pt x="1548602" y="900332"/>
                </a:cubicBezTo>
                <a:cubicBezTo>
                  <a:pt x="1553291" y="872197"/>
                  <a:pt x="1556482" y="843770"/>
                  <a:pt x="1562670" y="815926"/>
                </a:cubicBezTo>
                <a:cubicBezTo>
                  <a:pt x="1565887" y="801450"/>
                  <a:pt x="1566253" y="784208"/>
                  <a:pt x="1576738" y="773723"/>
                </a:cubicBezTo>
                <a:cubicBezTo>
                  <a:pt x="1587223" y="763238"/>
                  <a:pt x="1604873" y="764344"/>
                  <a:pt x="1618941" y="759655"/>
                </a:cubicBezTo>
                <a:cubicBezTo>
                  <a:pt x="1628319" y="745587"/>
                  <a:pt x="1650392" y="734031"/>
                  <a:pt x="1647076" y="717452"/>
                </a:cubicBezTo>
                <a:cubicBezTo>
                  <a:pt x="1643760" y="700873"/>
                  <a:pt x="1620323" y="696184"/>
                  <a:pt x="1604873" y="689317"/>
                </a:cubicBezTo>
                <a:cubicBezTo>
                  <a:pt x="1577772" y="677272"/>
                  <a:pt x="1550066" y="663032"/>
                  <a:pt x="1520467" y="661182"/>
                </a:cubicBezTo>
                <a:lnTo>
                  <a:pt x="1295384" y="647114"/>
                </a:lnTo>
                <a:cubicBezTo>
                  <a:pt x="1267249" y="637735"/>
                  <a:pt x="1235655" y="635429"/>
                  <a:pt x="1210978" y="618978"/>
                </a:cubicBezTo>
                <a:cubicBezTo>
                  <a:pt x="1182842" y="600221"/>
                  <a:pt x="1150481" y="586619"/>
                  <a:pt x="1126571" y="562708"/>
                </a:cubicBezTo>
                <a:cubicBezTo>
                  <a:pt x="1117193" y="553329"/>
                  <a:pt x="1110299" y="540504"/>
                  <a:pt x="1098436" y="534572"/>
                </a:cubicBezTo>
                <a:cubicBezTo>
                  <a:pt x="1071910" y="521309"/>
                  <a:pt x="1042165" y="515815"/>
                  <a:pt x="1014030" y="506437"/>
                </a:cubicBezTo>
                <a:lnTo>
                  <a:pt x="971827" y="492369"/>
                </a:lnTo>
                <a:cubicBezTo>
                  <a:pt x="953070" y="473612"/>
                  <a:pt x="923944" y="461263"/>
                  <a:pt x="915556" y="436098"/>
                </a:cubicBezTo>
                <a:lnTo>
                  <a:pt x="887421" y="351692"/>
                </a:lnTo>
                <a:cubicBezTo>
                  <a:pt x="882732" y="337624"/>
                  <a:pt x="885691" y="317714"/>
                  <a:pt x="873353" y="309489"/>
                </a:cubicBezTo>
                <a:cubicBezTo>
                  <a:pt x="835170" y="284034"/>
                  <a:pt x="802169" y="266019"/>
                  <a:pt x="774879" y="225083"/>
                </a:cubicBezTo>
                <a:cubicBezTo>
                  <a:pt x="756879" y="198082"/>
                  <a:pt x="719713" y="136355"/>
                  <a:pt x="690473" y="126609"/>
                </a:cubicBezTo>
                <a:lnTo>
                  <a:pt x="648270" y="112542"/>
                </a:lnTo>
                <a:cubicBezTo>
                  <a:pt x="615941" y="15552"/>
                  <a:pt x="641106" y="49106"/>
                  <a:pt x="591999" y="0"/>
                </a:cubicBezTo>
                <a:cubicBezTo>
                  <a:pt x="563864" y="4689"/>
                  <a:pt x="533105" y="1312"/>
                  <a:pt x="507593" y="14068"/>
                </a:cubicBezTo>
                <a:cubicBezTo>
                  <a:pt x="461005" y="37362"/>
                  <a:pt x="484195" y="79888"/>
                  <a:pt x="493525" y="112542"/>
                </a:cubicBezTo>
                <a:cubicBezTo>
                  <a:pt x="497599" y="126800"/>
                  <a:pt x="502904" y="140677"/>
                  <a:pt x="507593" y="154745"/>
                </a:cubicBezTo>
                <a:cubicBezTo>
                  <a:pt x="475264" y="251734"/>
                  <a:pt x="500429" y="218181"/>
                  <a:pt x="451322" y="267286"/>
                </a:cubicBezTo>
                <a:cubicBezTo>
                  <a:pt x="431193" y="327673"/>
                  <a:pt x="438702" y="347090"/>
                  <a:pt x="395051" y="379828"/>
                </a:cubicBezTo>
                <a:cubicBezTo>
                  <a:pt x="367999" y="400117"/>
                  <a:pt x="334555" y="412187"/>
                  <a:pt x="310645" y="436098"/>
                </a:cubicBezTo>
                <a:cubicBezTo>
                  <a:pt x="301267" y="445477"/>
                  <a:pt x="294373" y="458302"/>
                  <a:pt x="282510" y="464234"/>
                </a:cubicBezTo>
                <a:cubicBezTo>
                  <a:pt x="255984" y="477497"/>
                  <a:pt x="226239" y="482991"/>
                  <a:pt x="198104" y="492369"/>
                </a:cubicBezTo>
                <a:lnTo>
                  <a:pt x="155901" y="506437"/>
                </a:lnTo>
                <a:cubicBezTo>
                  <a:pt x="92365" y="569971"/>
                  <a:pt x="174109" y="498634"/>
                  <a:pt x="57427" y="548640"/>
                </a:cubicBezTo>
                <a:cubicBezTo>
                  <a:pt x="0" y="573251"/>
                  <a:pt x="15224" y="572086"/>
                  <a:pt x="15224" y="604911"/>
                </a:cubicBezTo>
                <a:close/>
              </a:path>
            </a:pathLst>
          </a:cu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3854548" y="4011022"/>
            <a:ext cx="1372579" cy="1798934"/>
          </a:xfrm>
          <a:custGeom>
            <a:avLst/>
            <a:gdLst>
              <a:gd name="connsiteX0" fmla="*/ 0 w 1372579"/>
              <a:gd name="connsiteY0" fmla="*/ 504707 h 1798934"/>
              <a:gd name="connsiteX1" fmla="*/ 14067 w 1372579"/>
              <a:gd name="connsiteY1" fmla="*/ 575046 h 1798934"/>
              <a:gd name="connsiteX2" fmla="*/ 112541 w 1372579"/>
              <a:gd name="connsiteY2" fmla="*/ 687587 h 1798934"/>
              <a:gd name="connsiteX3" fmla="*/ 140677 w 1372579"/>
              <a:gd name="connsiteY3" fmla="*/ 715723 h 1798934"/>
              <a:gd name="connsiteX4" fmla="*/ 182880 w 1372579"/>
              <a:gd name="connsiteY4" fmla="*/ 743858 h 1798934"/>
              <a:gd name="connsiteX5" fmla="*/ 253218 w 1372579"/>
              <a:gd name="connsiteY5" fmla="*/ 828264 h 1798934"/>
              <a:gd name="connsiteX6" fmla="*/ 281354 w 1372579"/>
              <a:gd name="connsiteY6" fmla="*/ 856400 h 1798934"/>
              <a:gd name="connsiteX7" fmla="*/ 309489 w 1372579"/>
              <a:gd name="connsiteY7" fmla="*/ 898603 h 1798934"/>
              <a:gd name="connsiteX8" fmla="*/ 351692 w 1372579"/>
              <a:gd name="connsiteY8" fmla="*/ 926738 h 1798934"/>
              <a:gd name="connsiteX9" fmla="*/ 422030 w 1372579"/>
              <a:gd name="connsiteY9" fmla="*/ 1011144 h 1798934"/>
              <a:gd name="connsiteX10" fmla="*/ 436098 w 1372579"/>
              <a:gd name="connsiteY10" fmla="*/ 1053347 h 1798934"/>
              <a:gd name="connsiteX11" fmla="*/ 436098 w 1372579"/>
              <a:gd name="connsiteY11" fmla="*/ 1517581 h 1798934"/>
              <a:gd name="connsiteX12" fmla="*/ 422030 w 1372579"/>
              <a:gd name="connsiteY12" fmla="*/ 1587920 h 1798934"/>
              <a:gd name="connsiteX13" fmla="*/ 393895 w 1372579"/>
              <a:gd name="connsiteY13" fmla="*/ 1672326 h 1798934"/>
              <a:gd name="connsiteX14" fmla="*/ 450166 w 1372579"/>
              <a:gd name="connsiteY14" fmla="*/ 1784867 h 1798934"/>
              <a:gd name="connsiteX15" fmla="*/ 464234 w 1372579"/>
              <a:gd name="connsiteY15" fmla="*/ 1742664 h 1798934"/>
              <a:gd name="connsiteX16" fmla="*/ 492369 w 1372579"/>
              <a:gd name="connsiteY16" fmla="*/ 1700461 h 1798934"/>
              <a:gd name="connsiteX17" fmla="*/ 520504 w 1372579"/>
              <a:gd name="connsiteY17" fmla="*/ 1616055 h 1798934"/>
              <a:gd name="connsiteX18" fmla="*/ 618978 w 1372579"/>
              <a:gd name="connsiteY18" fmla="*/ 1531649 h 1798934"/>
              <a:gd name="connsiteX19" fmla="*/ 661181 w 1372579"/>
              <a:gd name="connsiteY19" fmla="*/ 1362836 h 1798934"/>
              <a:gd name="connsiteX20" fmla="*/ 675249 w 1372579"/>
              <a:gd name="connsiteY20" fmla="*/ 1320633 h 1798934"/>
              <a:gd name="connsiteX21" fmla="*/ 717452 w 1372579"/>
              <a:gd name="connsiteY21" fmla="*/ 1292498 h 1798934"/>
              <a:gd name="connsiteX22" fmla="*/ 773723 w 1372579"/>
              <a:gd name="connsiteY22" fmla="*/ 1222160 h 1798934"/>
              <a:gd name="connsiteX23" fmla="*/ 815926 w 1372579"/>
              <a:gd name="connsiteY23" fmla="*/ 1208092 h 1798934"/>
              <a:gd name="connsiteX24" fmla="*/ 844061 w 1372579"/>
              <a:gd name="connsiteY24" fmla="*/ 1179956 h 1798934"/>
              <a:gd name="connsiteX25" fmla="*/ 801858 w 1372579"/>
              <a:gd name="connsiteY25" fmla="*/ 1081483 h 1798934"/>
              <a:gd name="connsiteX26" fmla="*/ 745587 w 1372579"/>
              <a:gd name="connsiteY26" fmla="*/ 968941 h 1798934"/>
              <a:gd name="connsiteX27" fmla="*/ 703384 w 1372579"/>
              <a:gd name="connsiteY27" fmla="*/ 898603 h 1798934"/>
              <a:gd name="connsiteX28" fmla="*/ 675249 w 1372579"/>
              <a:gd name="connsiteY28" fmla="*/ 800129 h 1798934"/>
              <a:gd name="connsiteX29" fmla="*/ 647114 w 1372579"/>
              <a:gd name="connsiteY29" fmla="*/ 715723 h 1798934"/>
              <a:gd name="connsiteX30" fmla="*/ 618978 w 1372579"/>
              <a:gd name="connsiteY30" fmla="*/ 687587 h 1798934"/>
              <a:gd name="connsiteX31" fmla="*/ 633046 w 1372579"/>
              <a:gd name="connsiteY31" fmla="*/ 560978 h 1798934"/>
              <a:gd name="connsiteX32" fmla="*/ 647114 w 1372579"/>
              <a:gd name="connsiteY32" fmla="*/ 518775 h 1798934"/>
              <a:gd name="connsiteX33" fmla="*/ 731520 w 1372579"/>
              <a:gd name="connsiteY33" fmla="*/ 490640 h 1798934"/>
              <a:gd name="connsiteX34" fmla="*/ 759655 w 1372579"/>
              <a:gd name="connsiteY34" fmla="*/ 462504 h 1798934"/>
              <a:gd name="connsiteX35" fmla="*/ 942535 w 1372579"/>
              <a:gd name="connsiteY35" fmla="*/ 462504 h 1798934"/>
              <a:gd name="connsiteX36" fmla="*/ 1041009 w 1372579"/>
              <a:gd name="connsiteY36" fmla="*/ 546910 h 1798934"/>
              <a:gd name="connsiteX37" fmla="*/ 1055077 w 1372579"/>
              <a:gd name="connsiteY37" fmla="*/ 589113 h 1798934"/>
              <a:gd name="connsiteX38" fmla="*/ 1097280 w 1372579"/>
              <a:gd name="connsiteY38" fmla="*/ 603181 h 1798934"/>
              <a:gd name="connsiteX39" fmla="*/ 1139483 w 1372579"/>
              <a:gd name="connsiteY39" fmla="*/ 631316 h 1798934"/>
              <a:gd name="connsiteX40" fmla="*/ 1223889 w 1372579"/>
              <a:gd name="connsiteY40" fmla="*/ 659452 h 1798934"/>
              <a:gd name="connsiteX41" fmla="*/ 1266092 w 1372579"/>
              <a:gd name="connsiteY41" fmla="*/ 673520 h 1798934"/>
              <a:gd name="connsiteX42" fmla="*/ 1308295 w 1372579"/>
              <a:gd name="connsiteY42" fmla="*/ 687587 h 1798934"/>
              <a:gd name="connsiteX43" fmla="*/ 1350498 w 1372579"/>
              <a:gd name="connsiteY43" fmla="*/ 673520 h 1798934"/>
              <a:gd name="connsiteX44" fmla="*/ 1350498 w 1372579"/>
              <a:gd name="connsiteY44" fmla="*/ 518775 h 1798934"/>
              <a:gd name="connsiteX45" fmla="*/ 1308295 w 1372579"/>
              <a:gd name="connsiteY45" fmla="*/ 490640 h 1798934"/>
              <a:gd name="connsiteX46" fmla="*/ 1280160 w 1372579"/>
              <a:gd name="connsiteY46" fmla="*/ 462504 h 1798934"/>
              <a:gd name="connsiteX47" fmla="*/ 1223889 w 1372579"/>
              <a:gd name="connsiteY47" fmla="*/ 448436 h 1798934"/>
              <a:gd name="connsiteX48" fmla="*/ 1097280 w 1372579"/>
              <a:gd name="connsiteY48" fmla="*/ 392166 h 1798934"/>
              <a:gd name="connsiteX49" fmla="*/ 1055077 w 1372579"/>
              <a:gd name="connsiteY49" fmla="*/ 378098 h 1798934"/>
              <a:gd name="connsiteX50" fmla="*/ 1012874 w 1372579"/>
              <a:gd name="connsiteY50" fmla="*/ 349963 h 1798934"/>
              <a:gd name="connsiteX51" fmla="*/ 928467 w 1372579"/>
              <a:gd name="connsiteY51" fmla="*/ 321827 h 1798934"/>
              <a:gd name="connsiteX52" fmla="*/ 900332 w 1372579"/>
              <a:gd name="connsiteY52" fmla="*/ 279624 h 1798934"/>
              <a:gd name="connsiteX53" fmla="*/ 801858 w 1372579"/>
              <a:gd name="connsiteY53" fmla="*/ 237421 h 1798934"/>
              <a:gd name="connsiteX54" fmla="*/ 661181 w 1372579"/>
              <a:gd name="connsiteY54" fmla="*/ 167083 h 1798934"/>
              <a:gd name="connsiteX55" fmla="*/ 548640 w 1372579"/>
              <a:gd name="connsiteY55" fmla="*/ 110812 h 1798934"/>
              <a:gd name="connsiteX56" fmla="*/ 506437 w 1372579"/>
              <a:gd name="connsiteY56" fmla="*/ 96744 h 1798934"/>
              <a:gd name="connsiteX57" fmla="*/ 436098 w 1372579"/>
              <a:gd name="connsiteY57" fmla="*/ 54541 h 1798934"/>
              <a:gd name="connsiteX58" fmla="*/ 351692 w 1372579"/>
              <a:gd name="connsiteY58" fmla="*/ 12338 h 1798934"/>
              <a:gd name="connsiteX59" fmla="*/ 295421 w 1372579"/>
              <a:gd name="connsiteY59" fmla="*/ 26406 h 1798934"/>
              <a:gd name="connsiteX60" fmla="*/ 239150 w 1372579"/>
              <a:gd name="connsiteY60" fmla="*/ 153015 h 1798934"/>
              <a:gd name="connsiteX61" fmla="*/ 211015 w 1372579"/>
              <a:gd name="connsiteY61" fmla="*/ 237421 h 1798934"/>
              <a:gd name="connsiteX62" fmla="*/ 182880 w 1372579"/>
              <a:gd name="connsiteY62" fmla="*/ 279624 h 1798934"/>
              <a:gd name="connsiteX63" fmla="*/ 154744 w 1372579"/>
              <a:gd name="connsiteY63" fmla="*/ 364030 h 1798934"/>
              <a:gd name="connsiteX64" fmla="*/ 140677 w 1372579"/>
              <a:gd name="connsiteY64" fmla="*/ 406233 h 1798934"/>
              <a:gd name="connsiteX65" fmla="*/ 112541 w 1372579"/>
              <a:gd name="connsiteY65" fmla="*/ 434369 h 1798934"/>
              <a:gd name="connsiteX66" fmla="*/ 84406 w 1372579"/>
              <a:gd name="connsiteY66" fmla="*/ 476572 h 1798934"/>
              <a:gd name="connsiteX67" fmla="*/ 42203 w 1372579"/>
              <a:gd name="connsiteY67" fmla="*/ 490640 h 1798934"/>
              <a:gd name="connsiteX68" fmla="*/ 0 w 1372579"/>
              <a:gd name="connsiteY68" fmla="*/ 504707 h 179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72579" h="1798934">
                <a:moveTo>
                  <a:pt x="0" y="504707"/>
                </a:moveTo>
                <a:cubicBezTo>
                  <a:pt x="4689" y="528153"/>
                  <a:pt x="4173" y="553279"/>
                  <a:pt x="14067" y="575046"/>
                </a:cubicBezTo>
                <a:cubicBezTo>
                  <a:pt x="60289" y="676735"/>
                  <a:pt x="51916" y="639087"/>
                  <a:pt x="112541" y="687587"/>
                </a:cubicBezTo>
                <a:cubicBezTo>
                  <a:pt x="122898" y="695873"/>
                  <a:pt x="130320" y="707437"/>
                  <a:pt x="140677" y="715723"/>
                </a:cubicBezTo>
                <a:cubicBezTo>
                  <a:pt x="153879" y="726285"/>
                  <a:pt x="169892" y="733034"/>
                  <a:pt x="182880" y="743858"/>
                </a:cubicBezTo>
                <a:cubicBezTo>
                  <a:pt x="243031" y="793984"/>
                  <a:pt x="208955" y="772935"/>
                  <a:pt x="253218" y="828264"/>
                </a:cubicBezTo>
                <a:cubicBezTo>
                  <a:pt x="261504" y="838621"/>
                  <a:pt x="273068" y="846043"/>
                  <a:pt x="281354" y="856400"/>
                </a:cubicBezTo>
                <a:cubicBezTo>
                  <a:pt x="291916" y="869602"/>
                  <a:pt x="297534" y="886648"/>
                  <a:pt x="309489" y="898603"/>
                </a:cubicBezTo>
                <a:cubicBezTo>
                  <a:pt x="321444" y="910558"/>
                  <a:pt x="338704" y="915914"/>
                  <a:pt x="351692" y="926738"/>
                </a:cubicBezTo>
                <a:cubicBezTo>
                  <a:pt x="378360" y="948961"/>
                  <a:pt x="406221" y="979527"/>
                  <a:pt x="422030" y="1011144"/>
                </a:cubicBezTo>
                <a:cubicBezTo>
                  <a:pt x="428662" y="1024407"/>
                  <a:pt x="431409" y="1039279"/>
                  <a:pt x="436098" y="1053347"/>
                </a:cubicBezTo>
                <a:cubicBezTo>
                  <a:pt x="448713" y="1305650"/>
                  <a:pt x="460302" y="1299750"/>
                  <a:pt x="436098" y="1517581"/>
                </a:cubicBezTo>
                <a:cubicBezTo>
                  <a:pt x="433457" y="1541345"/>
                  <a:pt x="428321" y="1564852"/>
                  <a:pt x="422030" y="1587920"/>
                </a:cubicBezTo>
                <a:cubicBezTo>
                  <a:pt x="414227" y="1616532"/>
                  <a:pt x="393895" y="1672326"/>
                  <a:pt x="393895" y="1672326"/>
                </a:cubicBezTo>
                <a:cubicBezTo>
                  <a:pt x="394427" y="1675520"/>
                  <a:pt x="393901" y="1798934"/>
                  <a:pt x="450166" y="1784867"/>
                </a:cubicBezTo>
                <a:cubicBezTo>
                  <a:pt x="464552" y="1781270"/>
                  <a:pt x="457602" y="1755927"/>
                  <a:pt x="464234" y="1742664"/>
                </a:cubicBezTo>
                <a:cubicBezTo>
                  <a:pt x="471795" y="1727542"/>
                  <a:pt x="485502" y="1715911"/>
                  <a:pt x="492369" y="1700461"/>
                </a:cubicBezTo>
                <a:cubicBezTo>
                  <a:pt x="504414" y="1673360"/>
                  <a:pt x="499533" y="1637026"/>
                  <a:pt x="520504" y="1616055"/>
                </a:cubicBezTo>
                <a:cubicBezTo>
                  <a:pt x="588730" y="1547829"/>
                  <a:pt x="554704" y="1574498"/>
                  <a:pt x="618978" y="1531649"/>
                </a:cubicBezTo>
                <a:cubicBezTo>
                  <a:pt x="675831" y="1361095"/>
                  <a:pt x="623295" y="1533327"/>
                  <a:pt x="661181" y="1362836"/>
                </a:cubicBezTo>
                <a:cubicBezTo>
                  <a:pt x="664398" y="1348360"/>
                  <a:pt x="665986" y="1332212"/>
                  <a:pt x="675249" y="1320633"/>
                </a:cubicBezTo>
                <a:cubicBezTo>
                  <a:pt x="685811" y="1307431"/>
                  <a:pt x="703384" y="1301876"/>
                  <a:pt x="717452" y="1292498"/>
                </a:cubicBezTo>
                <a:cubicBezTo>
                  <a:pt x="730232" y="1273327"/>
                  <a:pt x="751448" y="1235525"/>
                  <a:pt x="773723" y="1222160"/>
                </a:cubicBezTo>
                <a:cubicBezTo>
                  <a:pt x="786439" y="1214531"/>
                  <a:pt x="801858" y="1212781"/>
                  <a:pt x="815926" y="1208092"/>
                </a:cubicBezTo>
                <a:cubicBezTo>
                  <a:pt x="825304" y="1198713"/>
                  <a:pt x="842185" y="1193086"/>
                  <a:pt x="844061" y="1179956"/>
                </a:cubicBezTo>
                <a:cubicBezTo>
                  <a:pt x="852396" y="1121614"/>
                  <a:pt x="833032" y="1112656"/>
                  <a:pt x="801858" y="1081483"/>
                </a:cubicBezTo>
                <a:cubicBezTo>
                  <a:pt x="769529" y="984493"/>
                  <a:pt x="794694" y="1018047"/>
                  <a:pt x="745587" y="968941"/>
                </a:cubicBezTo>
                <a:cubicBezTo>
                  <a:pt x="705738" y="849387"/>
                  <a:pt x="761315" y="995154"/>
                  <a:pt x="703384" y="898603"/>
                </a:cubicBezTo>
                <a:cubicBezTo>
                  <a:pt x="693931" y="882848"/>
                  <a:pt x="678926" y="812386"/>
                  <a:pt x="675249" y="800129"/>
                </a:cubicBezTo>
                <a:cubicBezTo>
                  <a:pt x="666727" y="771723"/>
                  <a:pt x="668085" y="736694"/>
                  <a:pt x="647114" y="715723"/>
                </a:cubicBezTo>
                <a:lnTo>
                  <a:pt x="618978" y="687587"/>
                </a:lnTo>
                <a:cubicBezTo>
                  <a:pt x="623667" y="645384"/>
                  <a:pt x="626065" y="602863"/>
                  <a:pt x="633046" y="560978"/>
                </a:cubicBezTo>
                <a:cubicBezTo>
                  <a:pt x="635484" y="546351"/>
                  <a:pt x="635047" y="527394"/>
                  <a:pt x="647114" y="518775"/>
                </a:cubicBezTo>
                <a:cubicBezTo>
                  <a:pt x="671247" y="501537"/>
                  <a:pt x="731520" y="490640"/>
                  <a:pt x="731520" y="490640"/>
                </a:cubicBezTo>
                <a:cubicBezTo>
                  <a:pt x="740898" y="481261"/>
                  <a:pt x="748282" y="469328"/>
                  <a:pt x="759655" y="462504"/>
                </a:cubicBezTo>
                <a:cubicBezTo>
                  <a:pt x="813457" y="430222"/>
                  <a:pt x="892325" y="457483"/>
                  <a:pt x="942535" y="462504"/>
                </a:cubicBezTo>
                <a:cubicBezTo>
                  <a:pt x="1010761" y="530730"/>
                  <a:pt x="976735" y="504061"/>
                  <a:pt x="1041009" y="546910"/>
                </a:cubicBezTo>
                <a:cubicBezTo>
                  <a:pt x="1045698" y="560978"/>
                  <a:pt x="1044592" y="578628"/>
                  <a:pt x="1055077" y="589113"/>
                </a:cubicBezTo>
                <a:cubicBezTo>
                  <a:pt x="1065562" y="599598"/>
                  <a:pt x="1084017" y="596549"/>
                  <a:pt x="1097280" y="603181"/>
                </a:cubicBezTo>
                <a:cubicBezTo>
                  <a:pt x="1112402" y="610742"/>
                  <a:pt x="1124033" y="624449"/>
                  <a:pt x="1139483" y="631316"/>
                </a:cubicBezTo>
                <a:cubicBezTo>
                  <a:pt x="1166584" y="643361"/>
                  <a:pt x="1195754" y="650073"/>
                  <a:pt x="1223889" y="659452"/>
                </a:cubicBezTo>
                <a:lnTo>
                  <a:pt x="1266092" y="673520"/>
                </a:lnTo>
                <a:lnTo>
                  <a:pt x="1308295" y="687587"/>
                </a:lnTo>
                <a:cubicBezTo>
                  <a:pt x="1322363" y="682898"/>
                  <a:pt x="1342273" y="685858"/>
                  <a:pt x="1350498" y="673520"/>
                </a:cubicBezTo>
                <a:cubicBezTo>
                  <a:pt x="1372579" y="640399"/>
                  <a:pt x="1365612" y="549003"/>
                  <a:pt x="1350498" y="518775"/>
                </a:cubicBezTo>
                <a:cubicBezTo>
                  <a:pt x="1342937" y="503653"/>
                  <a:pt x="1321497" y="501202"/>
                  <a:pt x="1308295" y="490640"/>
                </a:cubicBezTo>
                <a:cubicBezTo>
                  <a:pt x="1297938" y="482354"/>
                  <a:pt x="1292023" y="468436"/>
                  <a:pt x="1280160" y="462504"/>
                </a:cubicBezTo>
                <a:cubicBezTo>
                  <a:pt x="1262867" y="453857"/>
                  <a:pt x="1242408" y="453992"/>
                  <a:pt x="1223889" y="448436"/>
                </a:cubicBezTo>
                <a:cubicBezTo>
                  <a:pt x="1042426" y="393997"/>
                  <a:pt x="1210347" y="448699"/>
                  <a:pt x="1097280" y="392166"/>
                </a:cubicBezTo>
                <a:cubicBezTo>
                  <a:pt x="1084017" y="385534"/>
                  <a:pt x="1068340" y="384730"/>
                  <a:pt x="1055077" y="378098"/>
                </a:cubicBezTo>
                <a:cubicBezTo>
                  <a:pt x="1039955" y="370537"/>
                  <a:pt x="1028324" y="356830"/>
                  <a:pt x="1012874" y="349963"/>
                </a:cubicBezTo>
                <a:cubicBezTo>
                  <a:pt x="985773" y="337918"/>
                  <a:pt x="928467" y="321827"/>
                  <a:pt x="928467" y="321827"/>
                </a:cubicBezTo>
                <a:cubicBezTo>
                  <a:pt x="919089" y="307759"/>
                  <a:pt x="912287" y="291579"/>
                  <a:pt x="900332" y="279624"/>
                </a:cubicBezTo>
                <a:cubicBezTo>
                  <a:pt x="867949" y="247241"/>
                  <a:pt x="844905" y="248183"/>
                  <a:pt x="801858" y="237421"/>
                </a:cubicBezTo>
                <a:cubicBezTo>
                  <a:pt x="701365" y="170425"/>
                  <a:pt x="750257" y="189351"/>
                  <a:pt x="661181" y="167083"/>
                </a:cubicBezTo>
                <a:cubicBezTo>
                  <a:pt x="612075" y="117976"/>
                  <a:pt x="645629" y="143142"/>
                  <a:pt x="548640" y="110812"/>
                </a:cubicBezTo>
                <a:lnTo>
                  <a:pt x="506437" y="96744"/>
                </a:lnTo>
                <a:cubicBezTo>
                  <a:pt x="451481" y="41790"/>
                  <a:pt x="509146" y="91065"/>
                  <a:pt x="436098" y="54541"/>
                </a:cubicBezTo>
                <a:cubicBezTo>
                  <a:pt x="327016" y="0"/>
                  <a:pt x="457771" y="47698"/>
                  <a:pt x="351692" y="12338"/>
                </a:cubicBezTo>
                <a:cubicBezTo>
                  <a:pt x="332935" y="17027"/>
                  <a:pt x="311508" y="15681"/>
                  <a:pt x="295421" y="26406"/>
                </a:cubicBezTo>
                <a:cubicBezTo>
                  <a:pt x="266760" y="45514"/>
                  <a:pt x="244699" y="136367"/>
                  <a:pt x="239150" y="153015"/>
                </a:cubicBezTo>
                <a:cubicBezTo>
                  <a:pt x="239148" y="153020"/>
                  <a:pt x="211018" y="237417"/>
                  <a:pt x="211015" y="237421"/>
                </a:cubicBezTo>
                <a:cubicBezTo>
                  <a:pt x="201637" y="251489"/>
                  <a:pt x="189747" y="264174"/>
                  <a:pt x="182880" y="279624"/>
                </a:cubicBezTo>
                <a:cubicBezTo>
                  <a:pt x="170835" y="306725"/>
                  <a:pt x="164122" y="335895"/>
                  <a:pt x="154744" y="364030"/>
                </a:cubicBezTo>
                <a:cubicBezTo>
                  <a:pt x="150055" y="378098"/>
                  <a:pt x="151162" y="395748"/>
                  <a:pt x="140677" y="406233"/>
                </a:cubicBezTo>
                <a:cubicBezTo>
                  <a:pt x="131298" y="415612"/>
                  <a:pt x="120827" y="424012"/>
                  <a:pt x="112541" y="434369"/>
                </a:cubicBezTo>
                <a:cubicBezTo>
                  <a:pt x="101979" y="447571"/>
                  <a:pt x="97608" y="466010"/>
                  <a:pt x="84406" y="476572"/>
                </a:cubicBezTo>
                <a:cubicBezTo>
                  <a:pt x="72827" y="485835"/>
                  <a:pt x="56271" y="485951"/>
                  <a:pt x="42203" y="490640"/>
                </a:cubicBezTo>
                <a:lnTo>
                  <a:pt x="0" y="504707"/>
                </a:ln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solidFill>
              <a:srgbClr val="00B05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638784" y="4979325"/>
            <a:ext cx="3472865" cy="1680765"/>
          </a:xfrm>
          <a:custGeom>
            <a:avLst/>
            <a:gdLst>
              <a:gd name="connsiteX0" fmla="*/ 3257967 w 3472865"/>
              <a:gd name="connsiteY0" fmla="*/ 1463678 h 1680765"/>
              <a:gd name="connsiteX1" fmla="*/ 3286102 w 3472865"/>
              <a:gd name="connsiteY1" fmla="*/ 1421475 h 1680765"/>
              <a:gd name="connsiteX2" fmla="*/ 3300170 w 3472865"/>
              <a:gd name="connsiteY2" fmla="*/ 1365204 h 1680765"/>
              <a:gd name="connsiteX3" fmla="*/ 3314238 w 3472865"/>
              <a:gd name="connsiteY3" fmla="*/ 1323001 h 1680765"/>
              <a:gd name="connsiteX4" fmla="*/ 3328305 w 3472865"/>
              <a:gd name="connsiteY4" fmla="*/ 1055715 h 1680765"/>
              <a:gd name="connsiteX5" fmla="*/ 3342373 w 3472865"/>
              <a:gd name="connsiteY5" fmla="*/ 999444 h 1680765"/>
              <a:gd name="connsiteX6" fmla="*/ 3426779 w 3472865"/>
              <a:gd name="connsiteY6" fmla="*/ 900970 h 1680765"/>
              <a:gd name="connsiteX7" fmla="*/ 3468982 w 3472865"/>
              <a:gd name="connsiteY7" fmla="*/ 802497 h 1680765"/>
              <a:gd name="connsiteX8" fmla="*/ 3454914 w 3472865"/>
              <a:gd name="connsiteY8" fmla="*/ 746226 h 1680765"/>
              <a:gd name="connsiteX9" fmla="*/ 3257967 w 3472865"/>
              <a:gd name="connsiteY9" fmla="*/ 718090 h 1680765"/>
              <a:gd name="connsiteX10" fmla="*/ 3061019 w 3472865"/>
              <a:gd name="connsiteY10" fmla="*/ 718090 h 1680765"/>
              <a:gd name="connsiteX11" fmla="*/ 2906274 w 3472865"/>
              <a:gd name="connsiteY11" fmla="*/ 689955 h 1680765"/>
              <a:gd name="connsiteX12" fmla="*/ 2864071 w 3472865"/>
              <a:gd name="connsiteY12" fmla="*/ 675887 h 1680765"/>
              <a:gd name="connsiteX13" fmla="*/ 2709327 w 3472865"/>
              <a:gd name="connsiteY13" fmla="*/ 647752 h 1680765"/>
              <a:gd name="connsiteX14" fmla="*/ 2667124 w 3472865"/>
              <a:gd name="connsiteY14" fmla="*/ 633684 h 1680765"/>
              <a:gd name="connsiteX15" fmla="*/ 2596785 w 3472865"/>
              <a:gd name="connsiteY15" fmla="*/ 619617 h 1680765"/>
              <a:gd name="connsiteX16" fmla="*/ 2554582 w 3472865"/>
              <a:gd name="connsiteY16" fmla="*/ 605549 h 1680765"/>
              <a:gd name="connsiteX17" fmla="*/ 2498311 w 3472865"/>
              <a:gd name="connsiteY17" fmla="*/ 591481 h 1680765"/>
              <a:gd name="connsiteX18" fmla="*/ 2413905 w 3472865"/>
              <a:gd name="connsiteY18" fmla="*/ 563346 h 1680765"/>
              <a:gd name="connsiteX19" fmla="*/ 2371702 w 3472865"/>
              <a:gd name="connsiteY19" fmla="*/ 535210 h 1680765"/>
              <a:gd name="connsiteX20" fmla="*/ 2188822 w 3472865"/>
              <a:gd name="connsiteY20" fmla="*/ 493007 h 1680765"/>
              <a:gd name="connsiteX21" fmla="*/ 2132551 w 3472865"/>
              <a:gd name="connsiteY21" fmla="*/ 478940 h 1680765"/>
              <a:gd name="connsiteX22" fmla="*/ 2090348 w 3472865"/>
              <a:gd name="connsiteY22" fmla="*/ 464872 h 1680765"/>
              <a:gd name="connsiteX23" fmla="*/ 2020010 w 3472865"/>
              <a:gd name="connsiteY23" fmla="*/ 450804 h 1680765"/>
              <a:gd name="connsiteX24" fmla="*/ 1977807 w 3472865"/>
              <a:gd name="connsiteY24" fmla="*/ 436737 h 1680765"/>
              <a:gd name="connsiteX25" fmla="*/ 1907468 w 3472865"/>
              <a:gd name="connsiteY25" fmla="*/ 422669 h 1680765"/>
              <a:gd name="connsiteX26" fmla="*/ 1823062 w 3472865"/>
              <a:gd name="connsiteY26" fmla="*/ 380466 h 1680765"/>
              <a:gd name="connsiteX27" fmla="*/ 1794927 w 3472865"/>
              <a:gd name="connsiteY27" fmla="*/ 352330 h 1680765"/>
              <a:gd name="connsiteX28" fmla="*/ 1752724 w 3472865"/>
              <a:gd name="connsiteY28" fmla="*/ 338263 h 1680765"/>
              <a:gd name="connsiteX29" fmla="*/ 1654250 w 3472865"/>
              <a:gd name="connsiteY29" fmla="*/ 296060 h 1680765"/>
              <a:gd name="connsiteX30" fmla="*/ 1626114 w 3472865"/>
              <a:gd name="connsiteY30" fmla="*/ 267924 h 1680765"/>
              <a:gd name="connsiteX31" fmla="*/ 1513573 w 3472865"/>
              <a:gd name="connsiteY31" fmla="*/ 253857 h 1680765"/>
              <a:gd name="connsiteX32" fmla="*/ 1471370 w 3472865"/>
              <a:gd name="connsiteY32" fmla="*/ 239789 h 1680765"/>
              <a:gd name="connsiteX33" fmla="*/ 1415099 w 3472865"/>
              <a:gd name="connsiteY33" fmla="*/ 225721 h 1680765"/>
              <a:gd name="connsiteX34" fmla="*/ 1344761 w 3472865"/>
              <a:gd name="connsiteY34" fmla="*/ 197586 h 1680765"/>
              <a:gd name="connsiteX35" fmla="*/ 1260354 w 3472865"/>
              <a:gd name="connsiteY35" fmla="*/ 169450 h 1680765"/>
              <a:gd name="connsiteX36" fmla="*/ 1218151 w 3472865"/>
              <a:gd name="connsiteY36" fmla="*/ 155383 h 1680765"/>
              <a:gd name="connsiteX37" fmla="*/ 1175948 w 3472865"/>
              <a:gd name="connsiteY37" fmla="*/ 127247 h 1680765"/>
              <a:gd name="connsiteX38" fmla="*/ 1133745 w 3472865"/>
              <a:gd name="connsiteY38" fmla="*/ 113180 h 1680765"/>
              <a:gd name="connsiteX39" fmla="*/ 1049339 w 3472865"/>
              <a:gd name="connsiteY39" fmla="*/ 70977 h 1680765"/>
              <a:gd name="connsiteX40" fmla="*/ 1007136 w 3472865"/>
              <a:gd name="connsiteY40" fmla="*/ 42841 h 1680765"/>
              <a:gd name="connsiteX41" fmla="*/ 711714 w 3472865"/>
              <a:gd name="connsiteY41" fmla="*/ 42841 h 1680765"/>
              <a:gd name="connsiteX42" fmla="*/ 627308 w 3472865"/>
              <a:gd name="connsiteY42" fmla="*/ 99112 h 1680765"/>
              <a:gd name="connsiteX43" fmla="*/ 599173 w 3472865"/>
              <a:gd name="connsiteY43" fmla="*/ 141315 h 1680765"/>
              <a:gd name="connsiteX44" fmla="*/ 556970 w 3472865"/>
              <a:gd name="connsiteY44" fmla="*/ 155383 h 1680765"/>
              <a:gd name="connsiteX45" fmla="*/ 528834 w 3472865"/>
              <a:gd name="connsiteY45" fmla="*/ 183518 h 1680765"/>
              <a:gd name="connsiteX46" fmla="*/ 486631 w 3472865"/>
              <a:gd name="connsiteY46" fmla="*/ 197586 h 1680765"/>
              <a:gd name="connsiteX47" fmla="*/ 402225 w 3472865"/>
              <a:gd name="connsiteY47" fmla="*/ 281992 h 1680765"/>
              <a:gd name="connsiteX48" fmla="*/ 388158 w 3472865"/>
              <a:gd name="connsiteY48" fmla="*/ 324195 h 1680765"/>
              <a:gd name="connsiteX49" fmla="*/ 345954 w 3472865"/>
              <a:gd name="connsiteY49" fmla="*/ 338263 h 1680765"/>
              <a:gd name="connsiteX50" fmla="*/ 289684 w 3472865"/>
              <a:gd name="connsiteY50" fmla="*/ 366398 h 1680765"/>
              <a:gd name="connsiteX51" fmla="*/ 247481 w 3472865"/>
              <a:gd name="connsiteY51" fmla="*/ 408601 h 1680765"/>
              <a:gd name="connsiteX52" fmla="*/ 191210 w 3472865"/>
              <a:gd name="connsiteY52" fmla="*/ 436737 h 1680765"/>
              <a:gd name="connsiteX53" fmla="*/ 134939 w 3472865"/>
              <a:gd name="connsiteY53" fmla="*/ 507075 h 1680765"/>
              <a:gd name="connsiteX54" fmla="*/ 92736 w 3472865"/>
              <a:gd name="connsiteY54" fmla="*/ 549278 h 1680765"/>
              <a:gd name="connsiteX55" fmla="*/ 78668 w 3472865"/>
              <a:gd name="connsiteY55" fmla="*/ 647752 h 1680765"/>
              <a:gd name="connsiteX56" fmla="*/ 64601 w 3472865"/>
              <a:gd name="connsiteY56" fmla="*/ 689955 h 1680765"/>
              <a:gd name="connsiteX57" fmla="*/ 50533 w 3472865"/>
              <a:gd name="connsiteY57" fmla="*/ 774361 h 1680765"/>
              <a:gd name="connsiteX58" fmla="*/ 36465 w 3472865"/>
              <a:gd name="connsiteY58" fmla="*/ 816564 h 1680765"/>
              <a:gd name="connsiteX59" fmla="*/ 22398 w 3472865"/>
              <a:gd name="connsiteY59" fmla="*/ 886903 h 1680765"/>
              <a:gd name="connsiteX60" fmla="*/ 22398 w 3472865"/>
              <a:gd name="connsiteY60" fmla="*/ 1252663 h 1680765"/>
              <a:gd name="connsiteX61" fmla="*/ 50533 w 3472865"/>
              <a:gd name="connsiteY61" fmla="*/ 1351137 h 1680765"/>
              <a:gd name="connsiteX62" fmla="*/ 163074 w 3472865"/>
              <a:gd name="connsiteY62" fmla="*/ 1463678 h 1680765"/>
              <a:gd name="connsiteX63" fmla="*/ 191210 w 3472865"/>
              <a:gd name="connsiteY63" fmla="*/ 1491813 h 1680765"/>
              <a:gd name="connsiteX64" fmla="*/ 275616 w 3472865"/>
              <a:gd name="connsiteY64" fmla="*/ 1519949 h 1680765"/>
              <a:gd name="connsiteX65" fmla="*/ 317819 w 3472865"/>
              <a:gd name="connsiteY65" fmla="*/ 1534017 h 1680765"/>
              <a:gd name="connsiteX66" fmla="*/ 444428 w 3472865"/>
              <a:gd name="connsiteY66" fmla="*/ 1590287 h 1680765"/>
              <a:gd name="connsiteX67" fmla="*/ 486631 w 3472865"/>
              <a:gd name="connsiteY67" fmla="*/ 1604355 h 1680765"/>
              <a:gd name="connsiteX68" fmla="*/ 1049339 w 3472865"/>
              <a:gd name="connsiteY68" fmla="*/ 1632490 h 1680765"/>
              <a:gd name="connsiteX69" fmla="*/ 1091542 w 3472865"/>
              <a:gd name="connsiteY69" fmla="*/ 1646558 h 1680765"/>
              <a:gd name="connsiteX70" fmla="*/ 1583911 w 3472865"/>
              <a:gd name="connsiteY70" fmla="*/ 1674693 h 1680765"/>
              <a:gd name="connsiteX71" fmla="*/ 2034078 w 3472865"/>
              <a:gd name="connsiteY71" fmla="*/ 1660626 h 1680765"/>
              <a:gd name="connsiteX72" fmla="*/ 2216958 w 3472865"/>
              <a:gd name="connsiteY72" fmla="*/ 1632490 h 1680765"/>
              <a:gd name="connsiteX73" fmla="*/ 2568650 w 3472865"/>
              <a:gd name="connsiteY73" fmla="*/ 1604355 h 1680765"/>
              <a:gd name="connsiteX74" fmla="*/ 3145425 w 3472865"/>
              <a:gd name="connsiteY74" fmla="*/ 1590287 h 1680765"/>
              <a:gd name="connsiteX75" fmla="*/ 3243899 w 3472865"/>
              <a:gd name="connsiteY75" fmla="*/ 1519949 h 1680765"/>
              <a:gd name="connsiteX76" fmla="*/ 3257967 w 3472865"/>
              <a:gd name="connsiteY76" fmla="*/ 1463678 h 168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472865" h="1680765">
                <a:moveTo>
                  <a:pt x="3257967" y="1463678"/>
                </a:moveTo>
                <a:cubicBezTo>
                  <a:pt x="3265001" y="1447266"/>
                  <a:pt x="3279442" y="1437015"/>
                  <a:pt x="3286102" y="1421475"/>
                </a:cubicBezTo>
                <a:cubicBezTo>
                  <a:pt x="3293718" y="1403704"/>
                  <a:pt x="3294858" y="1383794"/>
                  <a:pt x="3300170" y="1365204"/>
                </a:cubicBezTo>
                <a:cubicBezTo>
                  <a:pt x="3304244" y="1350946"/>
                  <a:pt x="3309549" y="1337069"/>
                  <a:pt x="3314238" y="1323001"/>
                </a:cubicBezTo>
                <a:cubicBezTo>
                  <a:pt x="3318927" y="1233906"/>
                  <a:pt x="3320576" y="1144598"/>
                  <a:pt x="3328305" y="1055715"/>
                </a:cubicBezTo>
                <a:cubicBezTo>
                  <a:pt x="3329980" y="1036453"/>
                  <a:pt x="3334757" y="1017215"/>
                  <a:pt x="3342373" y="999444"/>
                </a:cubicBezTo>
                <a:cubicBezTo>
                  <a:pt x="3408556" y="845016"/>
                  <a:pt x="3321943" y="1110643"/>
                  <a:pt x="3426779" y="900970"/>
                </a:cubicBezTo>
                <a:cubicBezTo>
                  <a:pt x="3461546" y="831437"/>
                  <a:pt x="3448282" y="864594"/>
                  <a:pt x="3468982" y="802497"/>
                </a:cubicBezTo>
                <a:cubicBezTo>
                  <a:pt x="3464293" y="783740"/>
                  <a:pt x="3472865" y="753407"/>
                  <a:pt x="3454914" y="746226"/>
                </a:cubicBezTo>
                <a:cubicBezTo>
                  <a:pt x="3393342" y="721597"/>
                  <a:pt x="3257967" y="718090"/>
                  <a:pt x="3257967" y="718090"/>
                </a:cubicBezTo>
                <a:cubicBezTo>
                  <a:pt x="3153392" y="683233"/>
                  <a:pt x="3276762" y="718090"/>
                  <a:pt x="3061019" y="718090"/>
                </a:cubicBezTo>
                <a:cubicBezTo>
                  <a:pt x="3021167" y="718090"/>
                  <a:pt x="2949370" y="702268"/>
                  <a:pt x="2906274" y="689955"/>
                </a:cubicBezTo>
                <a:cubicBezTo>
                  <a:pt x="2892016" y="685881"/>
                  <a:pt x="2878612" y="678795"/>
                  <a:pt x="2864071" y="675887"/>
                </a:cubicBezTo>
                <a:cubicBezTo>
                  <a:pt x="2731242" y="649321"/>
                  <a:pt x="2806638" y="675556"/>
                  <a:pt x="2709327" y="647752"/>
                </a:cubicBezTo>
                <a:cubicBezTo>
                  <a:pt x="2695069" y="643678"/>
                  <a:pt x="2681510" y="637280"/>
                  <a:pt x="2667124" y="633684"/>
                </a:cubicBezTo>
                <a:cubicBezTo>
                  <a:pt x="2643927" y="627885"/>
                  <a:pt x="2619982" y="625416"/>
                  <a:pt x="2596785" y="619617"/>
                </a:cubicBezTo>
                <a:cubicBezTo>
                  <a:pt x="2582399" y="616021"/>
                  <a:pt x="2568840" y="609623"/>
                  <a:pt x="2554582" y="605549"/>
                </a:cubicBezTo>
                <a:cubicBezTo>
                  <a:pt x="2535992" y="600237"/>
                  <a:pt x="2516830" y="597037"/>
                  <a:pt x="2498311" y="591481"/>
                </a:cubicBezTo>
                <a:cubicBezTo>
                  <a:pt x="2469905" y="582959"/>
                  <a:pt x="2413905" y="563346"/>
                  <a:pt x="2413905" y="563346"/>
                </a:cubicBezTo>
                <a:cubicBezTo>
                  <a:pt x="2399837" y="553967"/>
                  <a:pt x="2387591" y="540988"/>
                  <a:pt x="2371702" y="535210"/>
                </a:cubicBezTo>
                <a:cubicBezTo>
                  <a:pt x="2317538" y="515514"/>
                  <a:pt x="2246637" y="505854"/>
                  <a:pt x="2188822" y="493007"/>
                </a:cubicBezTo>
                <a:cubicBezTo>
                  <a:pt x="2169948" y="488813"/>
                  <a:pt x="2151141" y="484251"/>
                  <a:pt x="2132551" y="478940"/>
                </a:cubicBezTo>
                <a:cubicBezTo>
                  <a:pt x="2118293" y="474866"/>
                  <a:pt x="2104734" y="468469"/>
                  <a:pt x="2090348" y="464872"/>
                </a:cubicBezTo>
                <a:cubicBezTo>
                  <a:pt x="2067152" y="459073"/>
                  <a:pt x="2043206" y="456603"/>
                  <a:pt x="2020010" y="450804"/>
                </a:cubicBezTo>
                <a:cubicBezTo>
                  <a:pt x="2005624" y="447208"/>
                  <a:pt x="1992193" y="440333"/>
                  <a:pt x="1977807" y="436737"/>
                </a:cubicBezTo>
                <a:cubicBezTo>
                  <a:pt x="1954610" y="430938"/>
                  <a:pt x="1930665" y="428468"/>
                  <a:pt x="1907468" y="422669"/>
                </a:cubicBezTo>
                <a:cubicBezTo>
                  <a:pt x="1869648" y="413214"/>
                  <a:pt x="1854318" y="405471"/>
                  <a:pt x="1823062" y="380466"/>
                </a:cubicBezTo>
                <a:cubicBezTo>
                  <a:pt x="1812705" y="372180"/>
                  <a:pt x="1806300" y="359154"/>
                  <a:pt x="1794927" y="352330"/>
                </a:cubicBezTo>
                <a:cubicBezTo>
                  <a:pt x="1782212" y="344701"/>
                  <a:pt x="1766792" y="342952"/>
                  <a:pt x="1752724" y="338263"/>
                </a:cubicBezTo>
                <a:cubicBezTo>
                  <a:pt x="1599116" y="235856"/>
                  <a:pt x="1835923" y="386895"/>
                  <a:pt x="1654250" y="296060"/>
                </a:cubicBezTo>
                <a:cubicBezTo>
                  <a:pt x="1642387" y="290128"/>
                  <a:pt x="1638818" y="271735"/>
                  <a:pt x="1626114" y="267924"/>
                </a:cubicBezTo>
                <a:cubicBezTo>
                  <a:pt x="1589903" y="257061"/>
                  <a:pt x="1551087" y="258546"/>
                  <a:pt x="1513573" y="253857"/>
                </a:cubicBezTo>
                <a:cubicBezTo>
                  <a:pt x="1499505" y="249168"/>
                  <a:pt x="1485628" y="243863"/>
                  <a:pt x="1471370" y="239789"/>
                </a:cubicBezTo>
                <a:cubicBezTo>
                  <a:pt x="1452780" y="234477"/>
                  <a:pt x="1433441" y="231835"/>
                  <a:pt x="1415099" y="225721"/>
                </a:cubicBezTo>
                <a:cubicBezTo>
                  <a:pt x="1391143" y="217736"/>
                  <a:pt x="1368493" y="206216"/>
                  <a:pt x="1344761" y="197586"/>
                </a:cubicBezTo>
                <a:cubicBezTo>
                  <a:pt x="1316889" y="187451"/>
                  <a:pt x="1288490" y="178828"/>
                  <a:pt x="1260354" y="169450"/>
                </a:cubicBezTo>
                <a:lnTo>
                  <a:pt x="1218151" y="155383"/>
                </a:lnTo>
                <a:cubicBezTo>
                  <a:pt x="1204083" y="146004"/>
                  <a:pt x="1191070" y="134808"/>
                  <a:pt x="1175948" y="127247"/>
                </a:cubicBezTo>
                <a:cubicBezTo>
                  <a:pt x="1162685" y="120615"/>
                  <a:pt x="1146460" y="120809"/>
                  <a:pt x="1133745" y="113180"/>
                </a:cubicBezTo>
                <a:cubicBezTo>
                  <a:pt x="1044159" y="59428"/>
                  <a:pt x="1188128" y="105672"/>
                  <a:pt x="1049339" y="70977"/>
                </a:cubicBezTo>
                <a:cubicBezTo>
                  <a:pt x="1035271" y="61598"/>
                  <a:pt x="1022258" y="50402"/>
                  <a:pt x="1007136" y="42841"/>
                </a:cubicBezTo>
                <a:cubicBezTo>
                  <a:pt x="921455" y="0"/>
                  <a:pt x="770400" y="39581"/>
                  <a:pt x="711714" y="42841"/>
                </a:cubicBezTo>
                <a:cubicBezTo>
                  <a:pt x="659700" y="60179"/>
                  <a:pt x="667837" y="50477"/>
                  <a:pt x="627308" y="99112"/>
                </a:cubicBezTo>
                <a:cubicBezTo>
                  <a:pt x="616484" y="112100"/>
                  <a:pt x="612375" y="130753"/>
                  <a:pt x="599173" y="141315"/>
                </a:cubicBezTo>
                <a:cubicBezTo>
                  <a:pt x="587594" y="150578"/>
                  <a:pt x="571038" y="150694"/>
                  <a:pt x="556970" y="155383"/>
                </a:cubicBezTo>
                <a:cubicBezTo>
                  <a:pt x="547591" y="164761"/>
                  <a:pt x="540207" y="176694"/>
                  <a:pt x="528834" y="183518"/>
                </a:cubicBezTo>
                <a:cubicBezTo>
                  <a:pt x="516118" y="191147"/>
                  <a:pt x="498336" y="188482"/>
                  <a:pt x="486631" y="197586"/>
                </a:cubicBezTo>
                <a:cubicBezTo>
                  <a:pt x="455223" y="222014"/>
                  <a:pt x="402225" y="281992"/>
                  <a:pt x="402225" y="281992"/>
                </a:cubicBezTo>
                <a:cubicBezTo>
                  <a:pt x="397536" y="296060"/>
                  <a:pt x="398643" y="313710"/>
                  <a:pt x="388158" y="324195"/>
                </a:cubicBezTo>
                <a:cubicBezTo>
                  <a:pt x="377672" y="334681"/>
                  <a:pt x="359584" y="332422"/>
                  <a:pt x="345954" y="338263"/>
                </a:cubicBezTo>
                <a:cubicBezTo>
                  <a:pt x="326679" y="346524"/>
                  <a:pt x="306748" y="354209"/>
                  <a:pt x="289684" y="366398"/>
                </a:cubicBezTo>
                <a:cubicBezTo>
                  <a:pt x="273495" y="377962"/>
                  <a:pt x="263670" y="397037"/>
                  <a:pt x="247481" y="408601"/>
                </a:cubicBezTo>
                <a:cubicBezTo>
                  <a:pt x="230416" y="420790"/>
                  <a:pt x="208659" y="425104"/>
                  <a:pt x="191210" y="436737"/>
                </a:cubicBezTo>
                <a:cubicBezTo>
                  <a:pt x="160511" y="457203"/>
                  <a:pt x="158458" y="478852"/>
                  <a:pt x="134939" y="507075"/>
                </a:cubicBezTo>
                <a:cubicBezTo>
                  <a:pt x="122203" y="522359"/>
                  <a:pt x="106804" y="535210"/>
                  <a:pt x="92736" y="549278"/>
                </a:cubicBezTo>
                <a:cubicBezTo>
                  <a:pt x="88047" y="582103"/>
                  <a:pt x="85171" y="615238"/>
                  <a:pt x="78668" y="647752"/>
                </a:cubicBezTo>
                <a:cubicBezTo>
                  <a:pt x="75760" y="662293"/>
                  <a:pt x="67818" y="675480"/>
                  <a:pt x="64601" y="689955"/>
                </a:cubicBezTo>
                <a:cubicBezTo>
                  <a:pt x="58413" y="717799"/>
                  <a:pt x="56721" y="746517"/>
                  <a:pt x="50533" y="774361"/>
                </a:cubicBezTo>
                <a:cubicBezTo>
                  <a:pt x="47316" y="788837"/>
                  <a:pt x="40061" y="802178"/>
                  <a:pt x="36465" y="816564"/>
                </a:cubicBezTo>
                <a:cubicBezTo>
                  <a:pt x="30666" y="839761"/>
                  <a:pt x="27087" y="863457"/>
                  <a:pt x="22398" y="886903"/>
                </a:cubicBezTo>
                <a:cubicBezTo>
                  <a:pt x="6559" y="1076963"/>
                  <a:pt x="0" y="1051077"/>
                  <a:pt x="22398" y="1252663"/>
                </a:cubicBezTo>
                <a:cubicBezTo>
                  <a:pt x="23410" y="1261771"/>
                  <a:pt x="43123" y="1337798"/>
                  <a:pt x="50533" y="1351137"/>
                </a:cubicBezTo>
                <a:cubicBezTo>
                  <a:pt x="120976" y="1477934"/>
                  <a:pt x="74985" y="1404952"/>
                  <a:pt x="163074" y="1463678"/>
                </a:cubicBezTo>
                <a:cubicBezTo>
                  <a:pt x="174110" y="1471035"/>
                  <a:pt x="179347" y="1485882"/>
                  <a:pt x="191210" y="1491813"/>
                </a:cubicBezTo>
                <a:cubicBezTo>
                  <a:pt x="217736" y="1505076"/>
                  <a:pt x="247481" y="1510570"/>
                  <a:pt x="275616" y="1519949"/>
                </a:cubicBezTo>
                <a:cubicBezTo>
                  <a:pt x="289684" y="1524638"/>
                  <a:pt x="305481" y="1525792"/>
                  <a:pt x="317819" y="1534017"/>
                </a:cubicBezTo>
                <a:cubicBezTo>
                  <a:pt x="384699" y="1578603"/>
                  <a:pt x="343981" y="1556805"/>
                  <a:pt x="444428" y="1590287"/>
                </a:cubicBezTo>
                <a:lnTo>
                  <a:pt x="486631" y="1604355"/>
                </a:lnTo>
                <a:cubicBezTo>
                  <a:pt x="693492" y="1673310"/>
                  <a:pt x="514011" y="1618022"/>
                  <a:pt x="1049339" y="1632490"/>
                </a:cubicBezTo>
                <a:cubicBezTo>
                  <a:pt x="1063407" y="1637179"/>
                  <a:pt x="1077066" y="1643341"/>
                  <a:pt x="1091542" y="1646558"/>
                </a:cubicBezTo>
                <a:cubicBezTo>
                  <a:pt x="1245471" y="1680765"/>
                  <a:pt x="1456057" y="1670284"/>
                  <a:pt x="1583911" y="1674693"/>
                </a:cubicBezTo>
                <a:lnTo>
                  <a:pt x="2034078" y="1660626"/>
                </a:lnTo>
                <a:cubicBezTo>
                  <a:pt x="2305600" y="1647050"/>
                  <a:pt x="2024004" y="1651785"/>
                  <a:pt x="2216958" y="1632490"/>
                </a:cubicBezTo>
                <a:cubicBezTo>
                  <a:pt x="2333980" y="1620788"/>
                  <a:pt x="2451080" y="1607223"/>
                  <a:pt x="2568650" y="1604355"/>
                </a:cubicBezTo>
                <a:lnTo>
                  <a:pt x="3145425" y="1590287"/>
                </a:lnTo>
                <a:cubicBezTo>
                  <a:pt x="3254720" y="1553856"/>
                  <a:pt x="3215042" y="1592091"/>
                  <a:pt x="3243899" y="1519949"/>
                </a:cubicBezTo>
                <a:cubicBezTo>
                  <a:pt x="3247793" y="1510213"/>
                  <a:pt x="3250933" y="1480090"/>
                  <a:pt x="3257967" y="1463678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Ötszög 9"/>
          <p:cNvSpPr/>
          <p:nvPr/>
        </p:nvSpPr>
        <p:spPr>
          <a:xfrm flipH="1">
            <a:off x="2857488" y="1571612"/>
            <a:ext cx="600079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/>
              <a:t>etruszkok</a:t>
            </a:r>
            <a:endParaRPr lang="hu-HU" sz="3600" b="1" dirty="0"/>
          </a:p>
        </p:txBody>
      </p:sp>
      <p:sp>
        <p:nvSpPr>
          <p:cNvPr id="11" name="Ötszög 10"/>
          <p:cNvSpPr/>
          <p:nvPr/>
        </p:nvSpPr>
        <p:spPr>
          <a:xfrm flipH="1">
            <a:off x="4071934" y="3071810"/>
            <a:ext cx="4786346" cy="64294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/>
              <a:t>latinok és szabinok</a:t>
            </a:r>
            <a:endParaRPr lang="hu-HU" sz="3600" b="1" dirty="0"/>
          </a:p>
        </p:txBody>
      </p:sp>
      <p:sp>
        <p:nvSpPr>
          <p:cNvPr id="12" name="Ötszög 11"/>
          <p:cNvSpPr/>
          <p:nvPr/>
        </p:nvSpPr>
        <p:spPr>
          <a:xfrm flipH="1">
            <a:off x="5214942" y="4143380"/>
            <a:ext cx="3643338" cy="642942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/>
              <a:t>görögök</a:t>
            </a:r>
            <a:endParaRPr lang="hu-HU" sz="3600" b="1" dirty="0"/>
          </a:p>
        </p:txBody>
      </p:sp>
      <p:sp>
        <p:nvSpPr>
          <p:cNvPr id="13" name="Ötszög 12"/>
          <p:cNvSpPr/>
          <p:nvPr/>
        </p:nvSpPr>
        <p:spPr>
          <a:xfrm flipH="1">
            <a:off x="4143372" y="5786454"/>
            <a:ext cx="4786346" cy="64294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/>
              <a:t>punok</a:t>
            </a:r>
            <a:endParaRPr lang="hu-H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197" y="142852"/>
            <a:ext cx="2595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600" b="1" dirty="0" smtClean="0"/>
              <a:t>Az etruszkok</a:t>
            </a:r>
            <a:endParaRPr lang="hu-HU" sz="3600" b="1" dirty="0"/>
          </a:p>
        </p:txBody>
      </p:sp>
      <p:pic>
        <p:nvPicPr>
          <p:cNvPr id="3" name="Kép 2" descr="Etruscan_civilization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3112263" cy="378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610px-DIO_0054_KT0504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14290"/>
            <a:ext cx="3195640" cy="3143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Kép 4" descr="134453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701892"/>
            <a:ext cx="4421174" cy="291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obox_2.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1" y="4857760"/>
            <a:ext cx="4505163" cy="1862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800px-DIO095_KT0504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57166"/>
            <a:ext cx="3167058" cy="2375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zövegdoboz 8"/>
          <p:cNvSpPr txBox="1"/>
          <p:nvPr/>
        </p:nvSpPr>
        <p:spPr>
          <a:xfrm>
            <a:off x="428596" y="1071546"/>
            <a:ext cx="17995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etruszk területek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215206" y="2928934"/>
            <a:ext cx="16623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agyag szoborfej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57554" y="2214554"/>
            <a:ext cx="10586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sírleletek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43438" y="3929066"/>
            <a:ext cx="28685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Halottak városa (</a:t>
            </a:r>
            <a:r>
              <a:rPr lang="hu-HU" b="1" dirty="0" err="1" smtClean="0"/>
              <a:t>necropolis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14282" y="4857760"/>
            <a:ext cx="19361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terrakotta szobrok</a:t>
            </a:r>
            <a:endParaRPr lang="hu-H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42876" y="71414"/>
            <a:ext cx="8929718" cy="6643710"/>
          </a:xfrm>
          <a:prstGeom prst="roundRect">
            <a:avLst>
              <a:gd name="adj" fmla="val 5445"/>
            </a:avLst>
          </a:prstGeom>
          <a:solidFill>
            <a:srgbClr val="00B050">
              <a:alpha val="86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ÓKORI RÓMA</a:t>
            </a:r>
          </a:p>
          <a:p>
            <a:pPr algn="ctr"/>
            <a:endParaRPr lang="hu-H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Földrajzi keretek</a:t>
            </a:r>
          </a:p>
          <a:p>
            <a:pPr algn="just"/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Róma az Appennin-félszigeten (Itália) található, a Tiberis folyó partján. A félsziget körül a legfontosabb tengerek: délen Földközi, keleten Adriai, nyugaton 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Tirrén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Itália mellett 3 nagy sziget van: Szicília, Szardínia, Korzika.</a:t>
            </a:r>
          </a:p>
          <a:p>
            <a:pPr algn="ctr"/>
            <a:endParaRPr lang="hu-H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római királyság (Kr.e. 753 – 510)</a:t>
            </a:r>
          </a:p>
          <a:p>
            <a:pPr algn="just"/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hagyomány szerint Rómát Kr.e. 753-ban Romulus és Remus alapította. A történelem-kutatások szerint már Kr.e. XII. században létezett, az 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italicus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népekhez tartozó latinok és szabinok alapították. Később az etruszkok elfoglalták. Az etruszkok ismeretlen eredetű nép, valószínűleg Kis-Ázsiából (mai Törökország) származnak. Az etruszk királyok fejlesztették nagy várossá Rómát: kiépítették az út- és csatornahálózatot, megszervezték az állami intézményeket. Kr.e. 510-ben a latinok elűzték az etruszk királyokat,  és létrehozták a római köztársaságot.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241</Words>
  <Application>Microsoft Office PowerPoint</Application>
  <PresentationFormat>Diavetítés a képernyőre (4:3 oldalarány)</PresentationFormat>
  <Paragraphs>43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Acer</dc:creator>
  <cp:lastModifiedBy>Tanári</cp:lastModifiedBy>
  <cp:revision>21</cp:revision>
  <dcterms:created xsi:type="dcterms:W3CDTF">2013-03-24T13:31:57Z</dcterms:created>
  <dcterms:modified xsi:type="dcterms:W3CDTF">2016-01-04T08:59:01Z</dcterms:modified>
</cp:coreProperties>
</file>